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9" r:id="rId3"/>
    <p:sldId id="257" r:id="rId4"/>
    <p:sldId id="260" r:id="rId5"/>
    <p:sldId id="258" r:id="rId6"/>
    <p:sldId id="262" r:id="rId7"/>
    <p:sldId id="283" r:id="rId8"/>
    <p:sldId id="284" r:id="rId9"/>
    <p:sldId id="278" r:id="rId10"/>
    <p:sldId id="280" r:id="rId11"/>
    <p:sldId id="272" r:id="rId12"/>
    <p:sldId id="274" r:id="rId13"/>
    <p:sldId id="273" r:id="rId14"/>
    <p:sldId id="267" r:id="rId15"/>
    <p:sldId id="271" r:id="rId16"/>
    <p:sldId id="281" r:id="rId17"/>
    <p:sldId id="282" r:id="rId18"/>
    <p:sldId id="268" r:id="rId19"/>
    <p:sldId id="269" r:id="rId20"/>
    <p:sldId id="275" r:id="rId21"/>
    <p:sldId id="276" r:id="rId22"/>
    <p:sldId id="285" r:id="rId23"/>
    <p:sldId id="266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9A3"/>
    <a:srgbClr val="FFC000"/>
    <a:srgbClr val="EDE9A2"/>
    <a:srgbClr val="55A44E"/>
    <a:srgbClr val="000000"/>
    <a:srgbClr val="333333"/>
    <a:srgbClr val="0061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89" autoAdjust="0"/>
    <p:restoredTop sz="96374" autoAdjust="0"/>
  </p:normalViewPr>
  <p:slideViewPr>
    <p:cSldViewPr snapToGrid="0">
      <p:cViewPr varScale="1">
        <p:scale>
          <a:sx n="114" d="100"/>
          <a:sy n="114" d="100"/>
        </p:scale>
        <p:origin x="546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v>MÁXIMO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Planilha6!$F$29:$F$52</c:f>
              <c:numCache>
                <c:formatCode>0.00</c:formatCode>
                <c:ptCount val="24"/>
                <c:pt idx="0">
                  <c:v>64.428571428571431</c:v>
                </c:pt>
                <c:pt idx="1">
                  <c:v>64.428571428571431</c:v>
                </c:pt>
                <c:pt idx="2">
                  <c:v>64.428571428571431</c:v>
                </c:pt>
                <c:pt idx="3">
                  <c:v>64.428571428571431</c:v>
                </c:pt>
                <c:pt idx="4">
                  <c:v>64.428571428571431</c:v>
                </c:pt>
                <c:pt idx="5">
                  <c:v>64.428571428571431</c:v>
                </c:pt>
                <c:pt idx="6">
                  <c:v>64.428571428571431</c:v>
                </c:pt>
                <c:pt idx="7">
                  <c:v>64.428571428571431</c:v>
                </c:pt>
                <c:pt idx="8">
                  <c:v>64.428571428571431</c:v>
                </c:pt>
                <c:pt idx="9">
                  <c:v>64.428571428571431</c:v>
                </c:pt>
                <c:pt idx="10">
                  <c:v>64.428571428571431</c:v>
                </c:pt>
                <c:pt idx="11">
                  <c:v>64.428571428571431</c:v>
                </c:pt>
                <c:pt idx="12">
                  <c:v>64.428571428571431</c:v>
                </c:pt>
                <c:pt idx="13">
                  <c:v>64.428571428571431</c:v>
                </c:pt>
                <c:pt idx="14">
                  <c:v>64.428571428571431</c:v>
                </c:pt>
                <c:pt idx="15">
                  <c:v>64.428571428571431</c:v>
                </c:pt>
                <c:pt idx="16">
                  <c:v>64.428571428571431</c:v>
                </c:pt>
                <c:pt idx="17">
                  <c:v>64.428571428571431</c:v>
                </c:pt>
                <c:pt idx="18">
                  <c:v>64.428571428571431</c:v>
                </c:pt>
                <c:pt idx="19">
                  <c:v>64.428571428571431</c:v>
                </c:pt>
                <c:pt idx="20">
                  <c:v>64.428571428571431</c:v>
                </c:pt>
                <c:pt idx="21">
                  <c:v>64.428571428571431</c:v>
                </c:pt>
                <c:pt idx="22">
                  <c:v>64.428571428571431</c:v>
                </c:pt>
                <c:pt idx="23">
                  <c:v>64.428571428571431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2F2-4458-BB85-ECA61267C7B5}"/>
            </c:ext>
          </c:extLst>
        </c:ser>
        <c:ser>
          <c:idx val="2"/>
          <c:order val="1"/>
          <c:tx>
            <c:v>3º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Planilha6!$E$29:$E$52</c:f>
              <c:numCache>
                <c:formatCode>0.00</c:formatCode>
                <c:ptCount val="24"/>
                <c:pt idx="0">
                  <c:v>53</c:v>
                </c:pt>
                <c:pt idx="1">
                  <c:v>53</c:v>
                </c:pt>
                <c:pt idx="2">
                  <c:v>53</c:v>
                </c:pt>
                <c:pt idx="3">
                  <c:v>53</c:v>
                </c:pt>
                <c:pt idx="4">
                  <c:v>53</c:v>
                </c:pt>
                <c:pt idx="5">
                  <c:v>53</c:v>
                </c:pt>
                <c:pt idx="6">
                  <c:v>53</c:v>
                </c:pt>
                <c:pt idx="7">
                  <c:v>53</c:v>
                </c:pt>
                <c:pt idx="8">
                  <c:v>53</c:v>
                </c:pt>
                <c:pt idx="9">
                  <c:v>53</c:v>
                </c:pt>
                <c:pt idx="10">
                  <c:v>53</c:v>
                </c:pt>
                <c:pt idx="11">
                  <c:v>53</c:v>
                </c:pt>
                <c:pt idx="12">
                  <c:v>53</c:v>
                </c:pt>
                <c:pt idx="13">
                  <c:v>53</c:v>
                </c:pt>
                <c:pt idx="14">
                  <c:v>53</c:v>
                </c:pt>
                <c:pt idx="15">
                  <c:v>53</c:v>
                </c:pt>
                <c:pt idx="16">
                  <c:v>53</c:v>
                </c:pt>
                <c:pt idx="17">
                  <c:v>53</c:v>
                </c:pt>
                <c:pt idx="18">
                  <c:v>53</c:v>
                </c:pt>
                <c:pt idx="19">
                  <c:v>53</c:v>
                </c:pt>
                <c:pt idx="20">
                  <c:v>53</c:v>
                </c:pt>
                <c:pt idx="21">
                  <c:v>53</c:v>
                </c:pt>
                <c:pt idx="22">
                  <c:v>53</c:v>
                </c:pt>
                <c:pt idx="23">
                  <c:v>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2F2-4458-BB85-ECA61267C7B5}"/>
            </c:ext>
          </c:extLst>
        </c:ser>
        <c:ser>
          <c:idx val="3"/>
          <c:order val="2"/>
          <c:tx>
            <c:v>MEDIANA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Planilha6!$D$29:$D$52</c:f>
              <c:numCache>
                <c:formatCode>0.00</c:formatCode>
                <c:ptCount val="24"/>
                <c:pt idx="0">
                  <c:v>49</c:v>
                </c:pt>
                <c:pt idx="1">
                  <c:v>49</c:v>
                </c:pt>
                <c:pt idx="2">
                  <c:v>49</c:v>
                </c:pt>
                <c:pt idx="3">
                  <c:v>49</c:v>
                </c:pt>
                <c:pt idx="4">
                  <c:v>49</c:v>
                </c:pt>
                <c:pt idx="5">
                  <c:v>49</c:v>
                </c:pt>
                <c:pt idx="6">
                  <c:v>49</c:v>
                </c:pt>
                <c:pt idx="7">
                  <c:v>49</c:v>
                </c:pt>
                <c:pt idx="8">
                  <c:v>49</c:v>
                </c:pt>
                <c:pt idx="9">
                  <c:v>49</c:v>
                </c:pt>
                <c:pt idx="10">
                  <c:v>49</c:v>
                </c:pt>
                <c:pt idx="11">
                  <c:v>49</c:v>
                </c:pt>
                <c:pt idx="12">
                  <c:v>49</c:v>
                </c:pt>
                <c:pt idx="13">
                  <c:v>49</c:v>
                </c:pt>
                <c:pt idx="14">
                  <c:v>49</c:v>
                </c:pt>
                <c:pt idx="15">
                  <c:v>49</c:v>
                </c:pt>
                <c:pt idx="16">
                  <c:v>49</c:v>
                </c:pt>
                <c:pt idx="17">
                  <c:v>49</c:v>
                </c:pt>
                <c:pt idx="18">
                  <c:v>49</c:v>
                </c:pt>
                <c:pt idx="19">
                  <c:v>49</c:v>
                </c:pt>
                <c:pt idx="20">
                  <c:v>49</c:v>
                </c:pt>
                <c:pt idx="21">
                  <c:v>49</c:v>
                </c:pt>
                <c:pt idx="22">
                  <c:v>49</c:v>
                </c:pt>
                <c:pt idx="23">
                  <c:v>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2F2-4458-BB85-ECA61267C7B5}"/>
            </c:ext>
          </c:extLst>
        </c:ser>
        <c:ser>
          <c:idx val="4"/>
          <c:order val="3"/>
          <c:tx>
            <c:v>MÉDIA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Planilha6!$C$29:$C$52</c:f>
              <c:numCache>
                <c:formatCode>0.00</c:formatCode>
                <c:ptCount val="24"/>
                <c:pt idx="0">
                  <c:v>49.940476190476204</c:v>
                </c:pt>
                <c:pt idx="1">
                  <c:v>49.940476190476204</c:v>
                </c:pt>
                <c:pt idx="2">
                  <c:v>49.940476190476204</c:v>
                </c:pt>
                <c:pt idx="3">
                  <c:v>49.940476190476204</c:v>
                </c:pt>
                <c:pt idx="4">
                  <c:v>49.940476190476204</c:v>
                </c:pt>
                <c:pt idx="5">
                  <c:v>49.940476190476204</c:v>
                </c:pt>
                <c:pt idx="6">
                  <c:v>49.940476190476204</c:v>
                </c:pt>
                <c:pt idx="7">
                  <c:v>49.940476190476204</c:v>
                </c:pt>
                <c:pt idx="8">
                  <c:v>49.940476190476204</c:v>
                </c:pt>
                <c:pt idx="9">
                  <c:v>49.940476190476204</c:v>
                </c:pt>
                <c:pt idx="10">
                  <c:v>49.940476190476204</c:v>
                </c:pt>
                <c:pt idx="11">
                  <c:v>49.940476190476204</c:v>
                </c:pt>
                <c:pt idx="12">
                  <c:v>49.940476190476204</c:v>
                </c:pt>
                <c:pt idx="13">
                  <c:v>49.940476190476204</c:v>
                </c:pt>
                <c:pt idx="14">
                  <c:v>49.940476190476204</c:v>
                </c:pt>
                <c:pt idx="15">
                  <c:v>49.940476190476204</c:v>
                </c:pt>
                <c:pt idx="16">
                  <c:v>49.940476190476204</c:v>
                </c:pt>
                <c:pt idx="17">
                  <c:v>49.940476190476204</c:v>
                </c:pt>
                <c:pt idx="18">
                  <c:v>49.940476190476204</c:v>
                </c:pt>
                <c:pt idx="19">
                  <c:v>49.940476190476204</c:v>
                </c:pt>
                <c:pt idx="20">
                  <c:v>49.940476190476204</c:v>
                </c:pt>
                <c:pt idx="21">
                  <c:v>49.940476190476204</c:v>
                </c:pt>
                <c:pt idx="22">
                  <c:v>49.940476190476204</c:v>
                </c:pt>
                <c:pt idx="23">
                  <c:v>49.940476190476204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2F2-4458-BB85-ECA61267C7B5}"/>
            </c:ext>
          </c:extLst>
        </c:ser>
        <c:ser>
          <c:idx val="5"/>
          <c:order val="4"/>
          <c:tx>
            <c:v>1º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Planilha6!$B$29:$B$52</c:f>
              <c:numCache>
                <c:formatCode>0.00</c:formatCode>
                <c:ptCount val="24"/>
                <c:pt idx="0">
                  <c:v>46.142857142857139</c:v>
                </c:pt>
                <c:pt idx="1">
                  <c:v>46.142857142857139</c:v>
                </c:pt>
                <c:pt idx="2">
                  <c:v>46.142857142857139</c:v>
                </c:pt>
                <c:pt idx="3">
                  <c:v>46.142857142857139</c:v>
                </c:pt>
                <c:pt idx="4">
                  <c:v>46.142857142857139</c:v>
                </c:pt>
                <c:pt idx="5">
                  <c:v>46.142857142857139</c:v>
                </c:pt>
                <c:pt idx="6">
                  <c:v>46.142857142857139</c:v>
                </c:pt>
                <c:pt idx="7">
                  <c:v>46.142857142857139</c:v>
                </c:pt>
                <c:pt idx="8">
                  <c:v>46.142857142857139</c:v>
                </c:pt>
                <c:pt idx="9">
                  <c:v>46.142857142857139</c:v>
                </c:pt>
                <c:pt idx="10">
                  <c:v>46.142857142857139</c:v>
                </c:pt>
                <c:pt idx="11">
                  <c:v>46.142857142857139</c:v>
                </c:pt>
                <c:pt idx="12">
                  <c:v>46.142857142857139</c:v>
                </c:pt>
                <c:pt idx="13">
                  <c:v>46.142857142857139</c:v>
                </c:pt>
                <c:pt idx="14">
                  <c:v>46.142857142857139</c:v>
                </c:pt>
                <c:pt idx="15">
                  <c:v>46.142857142857139</c:v>
                </c:pt>
                <c:pt idx="16">
                  <c:v>46.142857142857139</c:v>
                </c:pt>
                <c:pt idx="17">
                  <c:v>46.142857142857139</c:v>
                </c:pt>
                <c:pt idx="18">
                  <c:v>46.142857142857139</c:v>
                </c:pt>
                <c:pt idx="19">
                  <c:v>46.142857142857139</c:v>
                </c:pt>
                <c:pt idx="20">
                  <c:v>46.142857142857139</c:v>
                </c:pt>
                <c:pt idx="21">
                  <c:v>46.142857142857139</c:v>
                </c:pt>
                <c:pt idx="22">
                  <c:v>46.142857142857139</c:v>
                </c:pt>
                <c:pt idx="23">
                  <c:v>46.142857142857139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22F2-4458-BB85-ECA61267C7B5}"/>
            </c:ext>
          </c:extLst>
        </c:ser>
        <c:ser>
          <c:idx val="6"/>
          <c:order val="5"/>
          <c:tx>
            <c:v>MÍNIMO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Planilha6!$A$29:$A$52</c:f>
              <c:numCache>
                <c:formatCode>0.00</c:formatCode>
                <c:ptCount val="24"/>
                <c:pt idx="0">
                  <c:v>39.571428571428569</c:v>
                </c:pt>
                <c:pt idx="1">
                  <c:v>39.571428571428569</c:v>
                </c:pt>
                <c:pt idx="2">
                  <c:v>39.571428571428569</c:v>
                </c:pt>
                <c:pt idx="3">
                  <c:v>39.571428571428569</c:v>
                </c:pt>
                <c:pt idx="4">
                  <c:v>39.571428571428569</c:v>
                </c:pt>
                <c:pt idx="5">
                  <c:v>39.571428571428569</c:v>
                </c:pt>
                <c:pt idx="6">
                  <c:v>39.571428571428569</c:v>
                </c:pt>
                <c:pt idx="7">
                  <c:v>39.571428571428569</c:v>
                </c:pt>
                <c:pt idx="8">
                  <c:v>39.571428571428569</c:v>
                </c:pt>
                <c:pt idx="9">
                  <c:v>39.571428571428569</c:v>
                </c:pt>
                <c:pt idx="10">
                  <c:v>39.571428571428569</c:v>
                </c:pt>
                <c:pt idx="11">
                  <c:v>39.571428571428569</c:v>
                </c:pt>
                <c:pt idx="12">
                  <c:v>39.571428571428569</c:v>
                </c:pt>
                <c:pt idx="13">
                  <c:v>39.571428571428569</c:v>
                </c:pt>
                <c:pt idx="14">
                  <c:v>39.571428571428569</c:v>
                </c:pt>
                <c:pt idx="15">
                  <c:v>39.571428571428569</c:v>
                </c:pt>
                <c:pt idx="16">
                  <c:v>39.571428571428569</c:v>
                </c:pt>
                <c:pt idx="17">
                  <c:v>39.571428571428569</c:v>
                </c:pt>
                <c:pt idx="18">
                  <c:v>39.571428571428569</c:v>
                </c:pt>
                <c:pt idx="19">
                  <c:v>39.571428571428569</c:v>
                </c:pt>
                <c:pt idx="20">
                  <c:v>39.571428571428569</c:v>
                </c:pt>
                <c:pt idx="21">
                  <c:v>39.571428571428569</c:v>
                </c:pt>
                <c:pt idx="22">
                  <c:v>39.571428571428569</c:v>
                </c:pt>
                <c:pt idx="23">
                  <c:v>39.571428571428569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22F2-4458-BB85-ECA61267C7B5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'Umidade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'Umidade - Semanal | Janeiro'!$C$5:$C$28</c:f>
              <c:numCache>
                <c:formatCode>0.00</c:formatCode>
                <c:ptCount val="24"/>
                <c:pt idx="0">
                  <c:v>50</c:v>
                </c:pt>
                <c:pt idx="1">
                  <c:v>49.428571428571431</c:v>
                </c:pt>
                <c:pt idx="2">
                  <c:v>48.142857142857146</c:v>
                </c:pt>
                <c:pt idx="3">
                  <c:v>51</c:v>
                </c:pt>
                <c:pt idx="4">
                  <c:v>46</c:v>
                </c:pt>
                <c:pt idx="5">
                  <c:v>39.571428571428569</c:v>
                </c:pt>
                <c:pt idx="6">
                  <c:v>64.428571428571431</c:v>
                </c:pt>
                <c:pt idx="7">
                  <c:v>56.142857142857146</c:v>
                </c:pt>
                <c:pt idx="8">
                  <c:v>42.142857142857146</c:v>
                </c:pt>
                <c:pt idx="9">
                  <c:v>57.428571428571431</c:v>
                </c:pt>
                <c:pt idx="10">
                  <c:v>50.428571428571431</c:v>
                </c:pt>
                <c:pt idx="11">
                  <c:v>43.571428571428569</c:v>
                </c:pt>
                <c:pt idx="12">
                  <c:v>48.285714285714285</c:v>
                </c:pt>
                <c:pt idx="13">
                  <c:v>53.428571428571431</c:v>
                </c:pt>
                <c:pt idx="14">
                  <c:v>45.285714285714285</c:v>
                </c:pt>
                <c:pt idx="15">
                  <c:v>49.285714285714285</c:v>
                </c:pt>
                <c:pt idx="16">
                  <c:v>51.714285714285715</c:v>
                </c:pt>
                <c:pt idx="17">
                  <c:v>47.857142857142854</c:v>
                </c:pt>
                <c:pt idx="18">
                  <c:v>58.428571428571431</c:v>
                </c:pt>
                <c:pt idx="19">
                  <c:v>48.428571428571431</c:v>
                </c:pt>
                <c:pt idx="20">
                  <c:v>57.285714285714285</c:v>
                </c:pt>
                <c:pt idx="21">
                  <c:v>45</c:v>
                </c:pt>
                <c:pt idx="22">
                  <c:v>46.571428571428569</c:v>
                </c:pt>
                <c:pt idx="23">
                  <c:v>48.714285714285715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22F2-4458-BB85-ECA61267C7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792920"/>
        <c:axId val="308786648"/>
      </c:lineChart>
      <c:catAx>
        <c:axId val="3087929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layout>
            <c:manualLayout>
              <c:xMode val="edge"/>
              <c:yMode val="edge"/>
              <c:x val="0.50215081280972285"/>
              <c:y val="0.7655155109011616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8664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08786648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Umidade</a:t>
                </a:r>
                <a:r>
                  <a:rPr lang="pt-BR" baseline="0" dirty="0"/>
                  <a:t>  (%)</a:t>
                </a:r>
                <a:endParaRPr lang="pt-B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2920"/>
        <c:crosses val="autoZero"/>
        <c:crossBetween val="between"/>
        <c:majorUnit val="4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0903698427146134E-2"/>
          <c:y val="0.84041979028426395"/>
          <c:w val="0.87839979597310713"/>
          <c:h val="0.12477044743377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 dirty="0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6"/>
          <c:order val="0"/>
          <c:tx>
            <c:v>MÁXIMO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Planilha6!$F$3:$F$26</c:f>
              <c:numCache>
                <c:formatCode>0.00</c:formatCode>
                <c:ptCount val="24"/>
                <c:pt idx="0">
                  <c:v>33.164285714285718</c:v>
                </c:pt>
                <c:pt idx="1">
                  <c:v>33.164285714285718</c:v>
                </c:pt>
                <c:pt idx="2">
                  <c:v>33.164285714285718</c:v>
                </c:pt>
                <c:pt idx="3">
                  <c:v>33.164285714285718</c:v>
                </c:pt>
                <c:pt idx="4">
                  <c:v>33.164285714285718</c:v>
                </c:pt>
                <c:pt idx="5">
                  <c:v>33.164285714285718</c:v>
                </c:pt>
                <c:pt idx="6">
                  <c:v>33.164285714285718</c:v>
                </c:pt>
                <c:pt idx="7">
                  <c:v>33.164285714285718</c:v>
                </c:pt>
                <c:pt idx="8">
                  <c:v>33.164285714285718</c:v>
                </c:pt>
                <c:pt idx="9">
                  <c:v>33.164285714285718</c:v>
                </c:pt>
                <c:pt idx="10">
                  <c:v>33.164285714285718</c:v>
                </c:pt>
                <c:pt idx="11">
                  <c:v>33.164285714285718</c:v>
                </c:pt>
                <c:pt idx="12">
                  <c:v>33.164285714285718</c:v>
                </c:pt>
                <c:pt idx="13">
                  <c:v>33.164285714285718</c:v>
                </c:pt>
                <c:pt idx="14">
                  <c:v>33.164285714285718</c:v>
                </c:pt>
                <c:pt idx="15">
                  <c:v>33.164285714285718</c:v>
                </c:pt>
                <c:pt idx="16">
                  <c:v>33.164285714285718</c:v>
                </c:pt>
                <c:pt idx="17">
                  <c:v>33.164285714285718</c:v>
                </c:pt>
                <c:pt idx="18">
                  <c:v>33.164285714285718</c:v>
                </c:pt>
                <c:pt idx="19">
                  <c:v>33.164285714285718</c:v>
                </c:pt>
                <c:pt idx="20">
                  <c:v>33.164285714285718</c:v>
                </c:pt>
                <c:pt idx="21">
                  <c:v>33.164285714285718</c:v>
                </c:pt>
                <c:pt idx="22">
                  <c:v>33.164285714285718</c:v>
                </c:pt>
                <c:pt idx="23">
                  <c:v>33.164285714285718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522-4CA6-9090-760E99DD76F3}"/>
            </c:ext>
          </c:extLst>
        </c:ser>
        <c:ser>
          <c:idx val="5"/>
          <c:order val="1"/>
          <c:tx>
            <c:v>3º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Planilha6!$E$3:$E$26</c:f>
              <c:numCache>
                <c:formatCode>0.00</c:formatCode>
                <c:ptCount val="24"/>
                <c:pt idx="0">
                  <c:v>31.375</c:v>
                </c:pt>
                <c:pt idx="1">
                  <c:v>31.375</c:v>
                </c:pt>
                <c:pt idx="2">
                  <c:v>31.375</c:v>
                </c:pt>
                <c:pt idx="3">
                  <c:v>31.375</c:v>
                </c:pt>
                <c:pt idx="4">
                  <c:v>31.375</c:v>
                </c:pt>
                <c:pt idx="5">
                  <c:v>31.375</c:v>
                </c:pt>
                <c:pt idx="6">
                  <c:v>31.375</c:v>
                </c:pt>
                <c:pt idx="7">
                  <c:v>31.375</c:v>
                </c:pt>
                <c:pt idx="8">
                  <c:v>31.375</c:v>
                </c:pt>
                <c:pt idx="9">
                  <c:v>31.375</c:v>
                </c:pt>
                <c:pt idx="10">
                  <c:v>31.375</c:v>
                </c:pt>
                <c:pt idx="11">
                  <c:v>31.375</c:v>
                </c:pt>
                <c:pt idx="12">
                  <c:v>31.375</c:v>
                </c:pt>
                <c:pt idx="13">
                  <c:v>31.375</c:v>
                </c:pt>
                <c:pt idx="14">
                  <c:v>31.375</c:v>
                </c:pt>
                <c:pt idx="15">
                  <c:v>31.375</c:v>
                </c:pt>
                <c:pt idx="16">
                  <c:v>31.375</c:v>
                </c:pt>
                <c:pt idx="17">
                  <c:v>31.375</c:v>
                </c:pt>
                <c:pt idx="18">
                  <c:v>31.375</c:v>
                </c:pt>
                <c:pt idx="19">
                  <c:v>31.375</c:v>
                </c:pt>
                <c:pt idx="20">
                  <c:v>31.375</c:v>
                </c:pt>
                <c:pt idx="21">
                  <c:v>31.375</c:v>
                </c:pt>
                <c:pt idx="22">
                  <c:v>31.375</c:v>
                </c:pt>
                <c:pt idx="23">
                  <c:v>31.375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522-4CA6-9090-760E99DD76F3}"/>
            </c:ext>
          </c:extLst>
        </c:ser>
        <c:ser>
          <c:idx val="4"/>
          <c:order val="2"/>
          <c:tx>
            <c:v>MEDIANA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Planilha6!$D$3:$D$26</c:f>
              <c:numCache>
                <c:formatCode>0.00</c:formatCode>
                <c:ptCount val="24"/>
                <c:pt idx="0">
                  <c:v>26.271428571428572</c:v>
                </c:pt>
                <c:pt idx="1">
                  <c:v>26.271428571428572</c:v>
                </c:pt>
                <c:pt idx="2">
                  <c:v>26.271428571428572</c:v>
                </c:pt>
                <c:pt idx="3">
                  <c:v>26.271428571428572</c:v>
                </c:pt>
                <c:pt idx="4">
                  <c:v>26.271428571428572</c:v>
                </c:pt>
                <c:pt idx="5">
                  <c:v>26.271428571428572</c:v>
                </c:pt>
                <c:pt idx="6">
                  <c:v>26.271428571428572</c:v>
                </c:pt>
                <c:pt idx="7">
                  <c:v>26.271428571428572</c:v>
                </c:pt>
                <c:pt idx="8">
                  <c:v>26.271428571428572</c:v>
                </c:pt>
                <c:pt idx="9">
                  <c:v>26.271428571428572</c:v>
                </c:pt>
                <c:pt idx="10">
                  <c:v>26.271428571428572</c:v>
                </c:pt>
                <c:pt idx="11">
                  <c:v>26.271428571428572</c:v>
                </c:pt>
                <c:pt idx="12">
                  <c:v>26.271428571428572</c:v>
                </c:pt>
                <c:pt idx="13">
                  <c:v>26.271428571428572</c:v>
                </c:pt>
                <c:pt idx="14">
                  <c:v>26.271428571428572</c:v>
                </c:pt>
                <c:pt idx="15">
                  <c:v>26.271428571428572</c:v>
                </c:pt>
                <c:pt idx="16">
                  <c:v>26.271428571428572</c:v>
                </c:pt>
                <c:pt idx="17">
                  <c:v>26.271428571428572</c:v>
                </c:pt>
                <c:pt idx="18">
                  <c:v>26.271428571428572</c:v>
                </c:pt>
                <c:pt idx="19">
                  <c:v>26.271428571428572</c:v>
                </c:pt>
                <c:pt idx="20">
                  <c:v>26.271428571428572</c:v>
                </c:pt>
                <c:pt idx="21">
                  <c:v>26.271428571428572</c:v>
                </c:pt>
                <c:pt idx="22">
                  <c:v>26.271428571428572</c:v>
                </c:pt>
                <c:pt idx="23">
                  <c:v>26.271428571428572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522-4CA6-9090-760E99DD76F3}"/>
            </c:ext>
          </c:extLst>
        </c:ser>
        <c:ser>
          <c:idx val="3"/>
          <c:order val="3"/>
          <c:tx>
            <c:v>MÉDIA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Planilha6!$C$3:$C$26</c:f>
              <c:numCache>
                <c:formatCode>0.00</c:formatCode>
                <c:ptCount val="24"/>
                <c:pt idx="0">
                  <c:v>25.69047619047619</c:v>
                </c:pt>
                <c:pt idx="1">
                  <c:v>25.69047619047619</c:v>
                </c:pt>
                <c:pt idx="2">
                  <c:v>25.69047619047619</c:v>
                </c:pt>
                <c:pt idx="3">
                  <c:v>25.69047619047619</c:v>
                </c:pt>
                <c:pt idx="4">
                  <c:v>25.69047619047619</c:v>
                </c:pt>
                <c:pt idx="5">
                  <c:v>25.69047619047619</c:v>
                </c:pt>
                <c:pt idx="6">
                  <c:v>25.69047619047619</c:v>
                </c:pt>
                <c:pt idx="7">
                  <c:v>25.69047619047619</c:v>
                </c:pt>
                <c:pt idx="8">
                  <c:v>25.69047619047619</c:v>
                </c:pt>
                <c:pt idx="9">
                  <c:v>25.69047619047619</c:v>
                </c:pt>
                <c:pt idx="10">
                  <c:v>25.69047619047619</c:v>
                </c:pt>
                <c:pt idx="11">
                  <c:v>25.69047619047619</c:v>
                </c:pt>
                <c:pt idx="12">
                  <c:v>25.69047619047619</c:v>
                </c:pt>
                <c:pt idx="13">
                  <c:v>25.69047619047619</c:v>
                </c:pt>
                <c:pt idx="14">
                  <c:v>25.69047619047619</c:v>
                </c:pt>
                <c:pt idx="15">
                  <c:v>25.69047619047619</c:v>
                </c:pt>
                <c:pt idx="16">
                  <c:v>25.69047619047619</c:v>
                </c:pt>
                <c:pt idx="17">
                  <c:v>25.69047619047619</c:v>
                </c:pt>
                <c:pt idx="18">
                  <c:v>25.69047619047619</c:v>
                </c:pt>
                <c:pt idx="19">
                  <c:v>25.69047619047619</c:v>
                </c:pt>
                <c:pt idx="20">
                  <c:v>25.69047619047619</c:v>
                </c:pt>
                <c:pt idx="21">
                  <c:v>25.69047619047619</c:v>
                </c:pt>
                <c:pt idx="22">
                  <c:v>25.69047619047619</c:v>
                </c:pt>
                <c:pt idx="23">
                  <c:v>25.69047619047619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522-4CA6-9090-760E99DD76F3}"/>
            </c:ext>
          </c:extLst>
        </c:ser>
        <c:ser>
          <c:idx val="2"/>
          <c:order val="4"/>
          <c:tx>
            <c:v>1º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Planilha6!$B$3:$B$26</c:f>
              <c:numCache>
                <c:formatCode>0.00</c:formatCode>
                <c:ptCount val="24"/>
                <c:pt idx="0">
                  <c:v>20.199285714285715</c:v>
                </c:pt>
                <c:pt idx="1">
                  <c:v>20.199285714285715</c:v>
                </c:pt>
                <c:pt idx="2">
                  <c:v>20.199285714285715</c:v>
                </c:pt>
                <c:pt idx="3">
                  <c:v>20.199285714285715</c:v>
                </c:pt>
                <c:pt idx="4">
                  <c:v>20.199285714285715</c:v>
                </c:pt>
                <c:pt idx="5">
                  <c:v>20.199285714285715</c:v>
                </c:pt>
                <c:pt idx="6">
                  <c:v>20.199285714285715</c:v>
                </c:pt>
                <c:pt idx="7">
                  <c:v>20.199285714285715</c:v>
                </c:pt>
                <c:pt idx="8">
                  <c:v>20.199285714285715</c:v>
                </c:pt>
                <c:pt idx="9">
                  <c:v>20.199285714285715</c:v>
                </c:pt>
                <c:pt idx="10">
                  <c:v>20.199285714285715</c:v>
                </c:pt>
                <c:pt idx="11">
                  <c:v>20.199285714285715</c:v>
                </c:pt>
                <c:pt idx="12">
                  <c:v>20.199285714285715</c:v>
                </c:pt>
                <c:pt idx="13">
                  <c:v>20.199285714285715</c:v>
                </c:pt>
                <c:pt idx="14">
                  <c:v>20.199285714285715</c:v>
                </c:pt>
                <c:pt idx="15">
                  <c:v>20.199285714285715</c:v>
                </c:pt>
                <c:pt idx="16">
                  <c:v>20.199285714285715</c:v>
                </c:pt>
                <c:pt idx="17">
                  <c:v>20.199285714285715</c:v>
                </c:pt>
                <c:pt idx="18">
                  <c:v>20.199285714285715</c:v>
                </c:pt>
                <c:pt idx="19">
                  <c:v>20.199285714285715</c:v>
                </c:pt>
                <c:pt idx="20">
                  <c:v>20.199285714285715</c:v>
                </c:pt>
                <c:pt idx="21">
                  <c:v>20.199285714285715</c:v>
                </c:pt>
                <c:pt idx="22">
                  <c:v>20.199285714285715</c:v>
                </c:pt>
                <c:pt idx="23">
                  <c:v>20.199285714285715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522-4CA6-9090-760E99DD76F3}"/>
            </c:ext>
          </c:extLst>
        </c:ser>
        <c:ser>
          <c:idx val="1"/>
          <c:order val="5"/>
          <c:tx>
            <c:v>MÍNIMO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Planilha6!$A$3:$A$26</c:f>
              <c:numCache>
                <c:formatCode>0.00</c:formatCode>
                <c:ptCount val="24"/>
                <c:pt idx="0">
                  <c:v>19.00714285714286</c:v>
                </c:pt>
                <c:pt idx="1">
                  <c:v>19.00714285714286</c:v>
                </c:pt>
                <c:pt idx="2">
                  <c:v>19.00714285714286</c:v>
                </c:pt>
                <c:pt idx="3">
                  <c:v>19.00714285714286</c:v>
                </c:pt>
                <c:pt idx="4">
                  <c:v>19.00714285714286</c:v>
                </c:pt>
                <c:pt idx="5">
                  <c:v>19.00714285714286</c:v>
                </c:pt>
                <c:pt idx="6">
                  <c:v>19.00714285714286</c:v>
                </c:pt>
                <c:pt idx="7">
                  <c:v>19.00714285714286</c:v>
                </c:pt>
                <c:pt idx="8">
                  <c:v>19.00714285714286</c:v>
                </c:pt>
                <c:pt idx="9">
                  <c:v>19.00714285714286</c:v>
                </c:pt>
                <c:pt idx="10">
                  <c:v>19.00714285714286</c:v>
                </c:pt>
                <c:pt idx="11">
                  <c:v>19.00714285714286</c:v>
                </c:pt>
                <c:pt idx="12">
                  <c:v>19.00714285714286</c:v>
                </c:pt>
                <c:pt idx="13">
                  <c:v>19.00714285714286</c:v>
                </c:pt>
                <c:pt idx="14">
                  <c:v>19.00714285714286</c:v>
                </c:pt>
                <c:pt idx="15">
                  <c:v>19.00714285714286</c:v>
                </c:pt>
                <c:pt idx="16">
                  <c:v>19.00714285714286</c:v>
                </c:pt>
                <c:pt idx="17">
                  <c:v>19.00714285714286</c:v>
                </c:pt>
                <c:pt idx="18">
                  <c:v>19.00714285714286</c:v>
                </c:pt>
                <c:pt idx="19">
                  <c:v>19.00714285714286</c:v>
                </c:pt>
                <c:pt idx="20">
                  <c:v>19.00714285714286</c:v>
                </c:pt>
                <c:pt idx="21">
                  <c:v>19.00714285714286</c:v>
                </c:pt>
                <c:pt idx="22">
                  <c:v>19.00714285714286</c:v>
                </c:pt>
                <c:pt idx="23">
                  <c:v>19.00714285714286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C522-4CA6-9090-760E99DD76F3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'Temperatura - Semanal | Janeiro'!$C$5:$C$28</c:f>
              <c:numCache>
                <c:formatCode>0</c:formatCode>
                <c:ptCount val="24"/>
                <c:pt idx="0">
                  <c:v>19.164285714285715</c:v>
                </c:pt>
                <c:pt idx="1">
                  <c:v>19.198571428571427</c:v>
                </c:pt>
                <c:pt idx="2">
                  <c:v>19.00714285714286</c:v>
                </c:pt>
                <c:pt idx="3">
                  <c:v>19.807142857142857</c:v>
                </c:pt>
                <c:pt idx="4">
                  <c:v>19.807142857142857</c:v>
                </c:pt>
                <c:pt idx="5">
                  <c:v>20.024285714285714</c:v>
                </c:pt>
                <c:pt idx="6">
                  <c:v>20.724285714285713</c:v>
                </c:pt>
                <c:pt idx="7">
                  <c:v>21.05</c:v>
                </c:pt>
                <c:pt idx="8">
                  <c:v>28.407142857142851</c:v>
                </c:pt>
                <c:pt idx="9">
                  <c:v>28.152857142857151</c:v>
                </c:pt>
                <c:pt idx="10">
                  <c:v>27.964285714285715</c:v>
                </c:pt>
                <c:pt idx="11">
                  <c:v>31.49285714285714</c:v>
                </c:pt>
                <c:pt idx="12">
                  <c:v>31.607142857142858</c:v>
                </c:pt>
                <c:pt idx="13">
                  <c:v>31.635714285714283</c:v>
                </c:pt>
                <c:pt idx="14">
                  <c:v>32.43571428571429</c:v>
                </c:pt>
                <c:pt idx="15">
                  <c:v>33.164285714285718</c:v>
                </c:pt>
                <c:pt idx="16">
                  <c:v>31.564285714285713</c:v>
                </c:pt>
                <c:pt idx="17">
                  <c:v>31.021428571428572</c:v>
                </c:pt>
                <c:pt idx="18">
                  <c:v>29.00714285714286</c:v>
                </c:pt>
                <c:pt idx="19">
                  <c:v>27.164285714285715</c:v>
                </c:pt>
                <c:pt idx="20">
                  <c:v>25.37857142857143</c:v>
                </c:pt>
                <c:pt idx="21">
                  <c:v>23.578571428571429</c:v>
                </c:pt>
                <c:pt idx="22">
                  <c:v>23.535714285714285</c:v>
                </c:pt>
                <c:pt idx="23">
                  <c:v>21.678571428571427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C522-4CA6-9090-760E99DD76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793312"/>
        <c:axId val="308792528"/>
      </c:lineChart>
      <c:catAx>
        <c:axId val="308793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252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08792528"/>
        <c:scaling>
          <c:orientation val="minMax"/>
          <c:max val="35"/>
          <c:min val="1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Temperatura (ºC)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3312"/>
        <c:crosses val="autoZero"/>
        <c:crossBetween val="between"/>
        <c:majorUnit val="2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2EB5B-E0F2-4158-8F50-9E766CDE783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2169C-1487-4744-A0D7-3A82DCB0901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502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Julia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91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4902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3556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681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078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2641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Rafael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8266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57472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9243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8777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166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9949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9486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01889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5084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5335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4560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066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1428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64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5134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7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60080-A2B0-406B-819C-43F1CA3CA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2A02CE-AC07-43A2-98D1-762B0DEE8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65D633-4459-4D97-8115-0B9D7563D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BEED4B-B57D-4A83-B404-2F37E24E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6C5D9D-B4A2-4BC1-B7FC-AB96E9A5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28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0DEFBA-40AB-4170-8EF5-E851602BD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66F6820-B950-485E-95DC-51498FF1C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E45472-0397-4A01-8961-89BAD72AD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30143E-DF1D-48DA-AE0B-71A518D76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B7377D-F001-4AD0-8F65-6D4DB576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36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47977E0-AEB5-4E90-86C4-D1DD3F170E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02ECDA0-145A-4B8A-B798-E59A947F2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A1DCD0-0A61-4DA7-A278-AB3826C9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803D4A-A803-4550-AD48-F5EDD842A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7AB98D-9AF7-47E9-BA58-EFAE9F1B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73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BB435-49BB-4D54-9BA1-80D983B9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3EAA6A-4C63-40E1-9300-31BE3417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A0FE84-3D41-40AE-97E0-25A9E89F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87E395-AA72-46EC-9728-C9749A73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E81E08-F816-41EE-AC06-465290625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506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B7DAEF-AB2D-401B-9D78-BFFBDE71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9DF93C-E420-4622-9010-AB899AC5C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9DA591-91F9-4E70-8A5B-593C8929E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F1089F-91BC-4502-B28E-35EF891C0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150768-C4C3-406B-8B7E-63DE4453C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4FD34-8E56-4974-98D8-37D274D6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5D4352-E8A0-49C2-8262-3213ECC2E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D3E1595-F3F4-4270-ACEE-5C298AFF9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3A5E264-F717-47BE-A62F-53113B37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39040A2-F4FD-4BC7-862C-36221FC8E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9985608-735E-4CC4-8F96-15B493DD9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804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66906-91CF-4A06-A4AC-B6716EBEA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69CFD17-2B68-42D4-AB3A-C584917F6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C4B697-6103-4A2E-B699-CA592F8F5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03241AE-ED8C-4BBE-A69E-C61FBF2878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F9CFE5-2C3A-48C7-844F-5DF37B95D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6276B95-C465-4658-94B9-C19486917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C6341FE-DA34-44AF-9341-3B360FEA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4707B57-6741-4260-A63E-35370425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051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73D30-4D07-4955-9813-73EF51A4C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BB992F6-FDF9-4463-9357-9B3DE50E7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8C5126E-F20A-479F-959D-6E9EA3B3D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A3D864-2D13-4E18-8481-718084805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10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CEC769A-6C3A-44C6-8721-C01BD9F84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1E2D5A0-EECC-45F3-BC85-00663DE0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213A8C2-BE94-447D-889C-CCC65D203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979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3AE8EB-4703-4E95-A2E2-2541B33D6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EDDEC3-DE1D-4F3A-9FED-C67F04F75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95EAB9-AE4D-4781-A1E6-020934E05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E78F6D-64C8-49BA-B6CC-28C837A2A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4C7A97-BB21-4AEB-A749-B7BE04522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087320B-24D5-46EB-9943-F4F53CD5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072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771690-B876-4030-8C11-1A236249B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0A9A22E-74C2-4ED4-8C8C-98398E358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41B64A-BE35-45E9-8FA2-6345E619C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0236F5-A406-4319-969D-524ADEDDE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BF23F2F-7E0C-48E9-9020-D9AAF22EC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B51D4F5-C42C-48FA-94DE-9825FFF7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9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72DD6DA-AFC5-426C-B6B9-3E6B1DD4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160CAC-6707-49B0-8E9C-55A290A9D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077E5E-F38B-4A11-8746-6E46C996DA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DAAFB6-BC73-4636-B2B8-76DF9B684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CC4D5D-04CD-4C42-802E-8586BDBE0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9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asks.office.com/bandtec.com.br/pt-BR/Home/Planner/#/plantaskboard?groupId=58f19a62-10e4-41f7-bea0-af853c012836&amp;planId=a62bdVjrFUGxt3ESjbSDS2QABn_r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chart" Target="../charts/char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microsoft.com/office/2007/relationships/hdphoto" Target="../media/hdphoto14.wdp"/><Relationship Id="rId3" Type="http://schemas.openxmlformats.org/officeDocument/2006/relationships/image" Target="../media/image2.png"/><Relationship Id="rId7" Type="http://schemas.microsoft.com/office/2007/relationships/hdphoto" Target="../media/hdphoto11.wdp"/><Relationship Id="rId12" Type="http://schemas.openxmlformats.org/officeDocument/2006/relationships/image" Target="../media/image5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11" Type="http://schemas.microsoft.com/office/2007/relationships/hdphoto" Target="../media/hdphoto13.wdp"/><Relationship Id="rId5" Type="http://schemas.microsoft.com/office/2007/relationships/hdphoto" Target="../media/hdphoto10.wdp"/><Relationship Id="rId10" Type="http://schemas.openxmlformats.org/officeDocument/2006/relationships/image" Target="../media/image56.png"/><Relationship Id="rId4" Type="http://schemas.openxmlformats.org/officeDocument/2006/relationships/image" Target="../media/image53.png"/><Relationship Id="rId9" Type="http://schemas.microsoft.com/office/2007/relationships/hdphoto" Target="../media/hdphoto12.wdp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microsoft.com/office/2007/relationships/hdphoto" Target="../media/hdphoto15.wdp"/><Relationship Id="rId7" Type="http://schemas.openxmlformats.org/officeDocument/2006/relationships/hyperlink" Target="https://twitter.com/AgroCane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hyperlink" Target="https://www.instagram.com/agro.cane/" TargetMode="External"/><Relationship Id="rId10" Type="http://schemas.openxmlformats.org/officeDocument/2006/relationships/image" Target="../media/image62.png"/><Relationship Id="rId4" Type="http://schemas.openxmlformats.org/officeDocument/2006/relationships/image" Target="../media/image59.png"/><Relationship Id="rId9" Type="http://schemas.openxmlformats.org/officeDocument/2006/relationships/hyperlink" Target="https://www.facebook.com/agrocan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0.png"/><Relationship Id="rId18" Type="http://schemas.microsoft.com/office/2007/relationships/hdphoto" Target="../media/hdphoto4.wdp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microsoft.com/office/2007/relationships/hdphoto" Target="../media/hdphoto2.wdp"/><Relationship Id="rId5" Type="http://schemas.openxmlformats.org/officeDocument/2006/relationships/image" Target="../media/image14.png"/><Relationship Id="rId15" Type="http://schemas.openxmlformats.org/officeDocument/2006/relationships/image" Target="../media/image22.png"/><Relationship Id="rId10" Type="http://schemas.openxmlformats.org/officeDocument/2006/relationships/image" Target="../media/image18.png"/><Relationship Id="rId19" Type="http://schemas.openxmlformats.org/officeDocument/2006/relationships/image" Target="../media/image24.jpeg"/><Relationship Id="rId4" Type="http://schemas.openxmlformats.org/officeDocument/2006/relationships/image" Target="../media/image13.png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18.png"/><Relationship Id="rId18" Type="http://schemas.microsoft.com/office/2007/relationships/hdphoto" Target="../media/hdphoto7.wdp"/><Relationship Id="rId26" Type="http://schemas.openxmlformats.org/officeDocument/2006/relationships/image" Target="../media/image32.png"/><Relationship Id="rId3" Type="http://schemas.openxmlformats.org/officeDocument/2006/relationships/image" Target="../media/image14.png"/><Relationship Id="rId21" Type="http://schemas.microsoft.com/office/2007/relationships/hdphoto" Target="../media/hdphoto8.wdp"/><Relationship Id="rId7" Type="http://schemas.openxmlformats.org/officeDocument/2006/relationships/image" Target="../media/image26.png"/><Relationship Id="rId12" Type="http://schemas.microsoft.com/office/2007/relationships/hdphoto" Target="../media/hdphoto4.wdp"/><Relationship Id="rId17" Type="http://schemas.openxmlformats.org/officeDocument/2006/relationships/image" Target="../media/image28.png"/><Relationship Id="rId25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7.png"/><Relationship Id="rId20" Type="http://schemas.openxmlformats.org/officeDocument/2006/relationships/image" Target="../media/image30.png"/><Relationship Id="rId29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11" Type="http://schemas.openxmlformats.org/officeDocument/2006/relationships/image" Target="../media/image23.png"/><Relationship Id="rId24" Type="http://schemas.openxmlformats.org/officeDocument/2006/relationships/image" Target="../media/image20.png"/><Relationship Id="rId5" Type="http://schemas.openxmlformats.org/officeDocument/2006/relationships/image" Target="../media/image25.png"/><Relationship Id="rId15" Type="http://schemas.openxmlformats.org/officeDocument/2006/relationships/image" Target="../media/image24.jpeg"/><Relationship Id="rId23" Type="http://schemas.microsoft.com/office/2007/relationships/hdphoto" Target="../media/hdphoto9.wdp"/><Relationship Id="rId28" Type="http://schemas.openxmlformats.org/officeDocument/2006/relationships/image" Target="../media/image34.png"/><Relationship Id="rId10" Type="http://schemas.microsoft.com/office/2007/relationships/hdphoto" Target="../media/hdphoto3.wdp"/><Relationship Id="rId19" Type="http://schemas.openxmlformats.org/officeDocument/2006/relationships/image" Target="../media/image29.png"/><Relationship Id="rId31" Type="http://schemas.openxmlformats.org/officeDocument/2006/relationships/image" Target="../media/image37.png"/><Relationship Id="rId4" Type="http://schemas.microsoft.com/office/2007/relationships/hdphoto" Target="../media/hdphoto1.wdp"/><Relationship Id="rId9" Type="http://schemas.openxmlformats.org/officeDocument/2006/relationships/image" Target="../media/image22.png"/><Relationship Id="rId14" Type="http://schemas.microsoft.com/office/2007/relationships/hdphoto" Target="../media/hdphoto2.wdp"/><Relationship Id="rId22" Type="http://schemas.openxmlformats.org/officeDocument/2006/relationships/image" Target="../media/image31.png"/><Relationship Id="rId27" Type="http://schemas.openxmlformats.org/officeDocument/2006/relationships/image" Target="../media/image33.png"/><Relationship Id="rId30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1C96465-FBBC-4601-8018-1FC6E716B8F9}"/>
              </a:ext>
            </a:extLst>
          </p:cNvPr>
          <p:cNvSpPr/>
          <p:nvPr/>
        </p:nvSpPr>
        <p:spPr>
          <a:xfrm>
            <a:off x="3586176" y="2198311"/>
            <a:ext cx="53719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8000" b="1" cap="none" spc="0" dirty="0">
                <a:ln w="0"/>
                <a:solidFill>
                  <a:srgbClr val="0061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Agro</a:t>
            </a:r>
            <a:r>
              <a:rPr lang="pt-BR" sz="8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8000" b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FD5F4C3-6DDF-484E-A1D4-1121F3BDCA3D}"/>
              </a:ext>
            </a:extLst>
          </p:cNvPr>
          <p:cNvSpPr/>
          <p:nvPr/>
        </p:nvSpPr>
        <p:spPr>
          <a:xfrm>
            <a:off x="3330185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6B67F78-682A-4B0A-B5C2-3359985AE5FB}"/>
              </a:ext>
            </a:extLst>
          </p:cNvPr>
          <p:cNvSpPr/>
          <p:nvPr/>
        </p:nvSpPr>
        <p:spPr>
          <a:xfrm>
            <a:off x="6450480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Estrela: 5 Pontas 15">
            <a:extLst>
              <a:ext uri="{FF2B5EF4-FFF2-40B4-BE49-F238E27FC236}">
                <a16:creationId xmlns:a16="http://schemas.microsoft.com/office/drawing/2014/main" id="{B6F031DE-4454-45BC-AF13-FDF10580DE1B}"/>
              </a:ext>
            </a:extLst>
          </p:cNvPr>
          <p:cNvSpPr/>
          <p:nvPr/>
        </p:nvSpPr>
        <p:spPr>
          <a:xfrm>
            <a:off x="6182716" y="3412010"/>
            <a:ext cx="178904" cy="173232"/>
          </a:xfrm>
          <a:prstGeom prst="star5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2F30EBA-B72C-4E52-98EB-BFC7C9235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604" y="3836660"/>
            <a:ext cx="409632" cy="400106"/>
          </a:xfrm>
          <a:prstGeom prst="rect">
            <a:avLst/>
          </a:prstGeom>
        </p:spPr>
      </p:pic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952E86B-EEBF-407B-A9C1-45D20BAD834F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2D9A7F87-0E28-4580-96B4-713A79DAC42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2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38AD6E2-326F-45C6-9234-BE8FC190FB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9CB92075-5343-4E01-815D-DD08750A2B89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DA237758-71B9-4B5D-90AB-A525BE6D76F5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EBD8D72-009A-4B18-B5D2-346FC4891D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D470E2DE-AA2C-4291-9BBD-2F4832DE537E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40EE4743-463A-4446-B4FB-66060A63D7C2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99A8E0A-59AD-4700-87B5-83531FC3E9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7342369D-17C1-40A2-9552-70CA69E7E0BE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8F6FC991-3F5A-48E8-A7B6-CC14279E44F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66A6595-DB5F-46E3-A806-1684F167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93455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 de Gestão</a:t>
            </a:r>
          </a:p>
        </p:txBody>
      </p:sp>
      <p:pic>
        <p:nvPicPr>
          <p:cNvPr id="5" name="Imagem 4">
            <a:hlinkClick r:id="rId3"/>
            <a:extLst>
              <a:ext uri="{FF2B5EF4-FFF2-40B4-BE49-F238E27FC236}">
                <a16:creationId xmlns:a16="http://schemas.microsoft.com/office/drawing/2014/main" id="{12ED33A0-6764-43AA-91AF-9F4C79953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17"/>
          <a:stretch/>
        </p:blipFill>
        <p:spPr>
          <a:xfrm>
            <a:off x="1562799" y="1098958"/>
            <a:ext cx="9066402" cy="52575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17768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D0438EA7-1ADE-4936-86BE-C5BD627059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50" b="9160"/>
          <a:stretch/>
        </p:blipFill>
        <p:spPr>
          <a:xfrm>
            <a:off x="2421195" y="798513"/>
            <a:ext cx="7184199" cy="580380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0DEAB1F7-6344-4E6C-8A61-0B40977BBD22}"/>
              </a:ext>
            </a:extLst>
          </p:cNvPr>
          <p:cNvSpPr/>
          <p:nvPr/>
        </p:nvSpPr>
        <p:spPr>
          <a:xfrm rot="683565">
            <a:off x="2175837" y="3100248"/>
            <a:ext cx="8244501" cy="120032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7200" b="1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 Riscos Levantados</a:t>
            </a:r>
          </a:p>
        </p:txBody>
      </p:sp>
    </p:spTree>
    <p:extLst>
      <p:ext uri="{BB962C8B-B14F-4D97-AF65-F5344CB8AC3E}">
        <p14:creationId xmlns:p14="http://schemas.microsoft.com/office/powerpoint/2010/main" val="33176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Imagem 12">
            <a:extLst>
              <a:ext uri="{FF2B5EF4-FFF2-40B4-BE49-F238E27FC236}">
                <a16:creationId xmlns:a16="http://schemas.microsoft.com/office/drawing/2014/main" id="{1E1A7F28-953B-4B20-BAC6-3A0570669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26" y="1271809"/>
            <a:ext cx="7098548" cy="499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58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0B6AEE92-C28D-4A6C-B0F7-B83A3AD7D9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20297"/>
              </p:ext>
            </p:extLst>
          </p:nvPr>
        </p:nvGraphicFramePr>
        <p:xfrm>
          <a:off x="758026" y="1160302"/>
          <a:ext cx="10675947" cy="4925828"/>
        </p:xfrm>
        <a:graphic>
          <a:graphicData uri="http://schemas.openxmlformats.org/drawingml/2006/table">
            <a:tbl>
              <a:tblPr/>
              <a:tblGrid>
                <a:gridCol w="561892">
                  <a:extLst>
                    <a:ext uri="{9D8B030D-6E8A-4147-A177-3AD203B41FA5}">
                      <a16:colId xmlns:a16="http://schemas.microsoft.com/office/drawing/2014/main" val="2206813020"/>
                    </a:ext>
                  </a:extLst>
                </a:gridCol>
                <a:gridCol w="3371352">
                  <a:extLst>
                    <a:ext uri="{9D8B030D-6E8A-4147-A177-3AD203B41FA5}">
                      <a16:colId xmlns:a16="http://schemas.microsoft.com/office/drawing/2014/main" val="4062011987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734188762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2246747254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4120579683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3416562186"/>
                    </a:ext>
                  </a:extLst>
                </a:gridCol>
                <a:gridCol w="2247567">
                  <a:extLst>
                    <a:ext uri="{9D8B030D-6E8A-4147-A177-3AD203B41FA5}">
                      <a16:colId xmlns:a16="http://schemas.microsoft.com/office/drawing/2014/main" val="4212798380"/>
                    </a:ext>
                  </a:extLst>
                </a:gridCol>
              </a:tblGrid>
              <a:tr h="23066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Descrição do Risco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Probabilidade (P)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Impacto(I)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Fator de Risco         (P) x (I)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Ação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Como?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572470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40156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767243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4042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sair do grupo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Organização, diálogo, solidariedade e alinhamento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357515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de Infraestrutura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 Solidariedade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3651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interesse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2749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dedicação e organização de um ou mais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2228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comprometimento com os prazos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99491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resistente a mudanças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310834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produtividade da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 e feedback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683987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Escopo não está claro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objetivo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400263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Desentendimento entre os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33301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Imaturidade e falta de disciplina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Feedback, alinhamneto de propósito 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992341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sintonia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Comunicação, alinhamento de objetivos 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70541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comunicação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918673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Dificuldade em algumas matérias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aos demais colaboradores com dificuldades e estudar mais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97738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objetividade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4723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no Git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em outras ferramentas e contribuição dos colegas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541603"/>
                  </a:ext>
                </a:extLst>
              </a:tr>
            </a:tbl>
          </a:graphicData>
        </a:graphic>
      </p:graphicFrame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76313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 Institucional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13318B9-2C49-49D7-BE11-DF12424A8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441" y="1036528"/>
            <a:ext cx="9921118" cy="54290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31567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12" name="Gráfico 11">
            <a:extLst>
              <a:ext uri="{FF2B5EF4-FFF2-40B4-BE49-F238E27FC236}">
                <a16:creationId xmlns:a16="http://schemas.microsoft.com/office/drawing/2014/main" id="{A4C093E5-8CBC-4BB0-9232-695591771E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5143853"/>
              </p:ext>
            </p:extLst>
          </p:nvPr>
        </p:nvGraphicFramePr>
        <p:xfrm>
          <a:off x="6034135" y="1647946"/>
          <a:ext cx="5460270" cy="3562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9440973C-54A4-4336-90CF-6D8399605E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750" y="970776"/>
            <a:ext cx="4507271" cy="535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274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12" name="Gráfico 11">
            <a:extLst>
              <a:ext uri="{FF2B5EF4-FFF2-40B4-BE49-F238E27FC236}">
                <a16:creationId xmlns:a16="http://schemas.microsoft.com/office/drawing/2014/main" id="{191D79B5-E8B9-4913-95C0-F91E4162AE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8817412"/>
              </p:ext>
            </p:extLst>
          </p:nvPr>
        </p:nvGraphicFramePr>
        <p:xfrm>
          <a:off x="6096000" y="1646450"/>
          <a:ext cx="5336886" cy="3565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1D21012B-7705-4A1D-A517-71E9E8FA6D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732" y="891848"/>
            <a:ext cx="4644687" cy="546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156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219606" y="434407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1B97BED4-F6B3-4924-8E1E-FBC3632B25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693" y="2334103"/>
            <a:ext cx="6280614" cy="68424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CB44D7D-F0FB-411E-BE1D-EAD9333A1F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5693" y="3772539"/>
            <a:ext cx="6280614" cy="69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6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0" y="351280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Lógica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519" y="1018123"/>
            <a:ext cx="7944959" cy="50680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53103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EEFA8A9B-553D-4C88-A06E-0FCC0CD786E9}"/>
              </a:ext>
            </a:extLst>
          </p:cNvPr>
          <p:cNvSpPr/>
          <p:nvPr/>
        </p:nvSpPr>
        <p:spPr>
          <a:xfrm>
            <a:off x="4463597" y="1154368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Cliente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C597D06B-104D-46F0-B30F-143DBC5CFB41}"/>
              </a:ext>
            </a:extLst>
          </p:cNvPr>
          <p:cNvSpPr/>
          <p:nvPr/>
        </p:nvSpPr>
        <p:spPr>
          <a:xfrm>
            <a:off x="4463597" y="3439777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Áreas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42722C9D-E4BA-4615-A93F-2C0FA63C12EF}"/>
              </a:ext>
            </a:extLst>
          </p:cNvPr>
          <p:cNvCxnSpPr>
            <a:cxnSpLocks/>
          </p:cNvCxnSpPr>
          <p:nvPr/>
        </p:nvCxnSpPr>
        <p:spPr>
          <a:xfrm>
            <a:off x="1380753" y="2431315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64FF839B-5B09-493C-AF4B-6A25BD831511}"/>
              </a:ext>
            </a:extLst>
          </p:cNvPr>
          <p:cNvCxnSpPr>
            <a:cxnSpLocks/>
          </p:cNvCxnSpPr>
          <p:nvPr/>
        </p:nvCxnSpPr>
        <p:spPr>
          <a:xfrm>
            <a:off x="1380753" y="2414223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68FD4140-0421-460F-B901-CD66E567572C}"/>
              </a:ext>
            </a:extLst>
          </p:cNvPr>
          <p:cNvCxnSpPr>
            <a:cxnSpLocks/>
          </p:cNvCxnSpPr>
          <p:nvPr/>
        </p:nvCxnSpPr>
        <p:spPr>
          <a:xfrm>
            <a:off x="1380753" y="5191607"/>
            <a:ext cx="2276847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0712D8B9-EFE8-42D6-8CDA-F9CD57CF5C20}"/>
              </a:ext>
            </a:extLst>
          </p:cNvPr>
          <p:cNvCxnSpPr>
            <a:cxnSpLocks/>
          </p:cNvCxnSpPr>
          <p:nvPr/>
        </p:nvCxnSpPr>
        <p:spPr>
          <a:xfrm flipH="1">
            <a:off x="3737962" y="5205907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3BF40DE-B228-479A-9D04-0DF19178690E}"/>
              </a:ext>
            </a:extLst>
          </p:cNvPr>
          <p:cNvCxnSpPr>
            <a:cxnSpLocks/>
          </p:cNvCxnSpPr>
          <p:nvPr/>
        </p:nvCxnSpPr>
        <p:spPr>
          <a:xfrm flipV="1">
            <a:off x="3880689" y="4885403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5079E569-24D9-4CB5-AF89-335C9B2096F2}"/>
              </a:ext>
            </a:extLst>
          </p:cNvPr>
          <p:cNvCxnSpPr>
            <a:cxnSpLocks/>
          </p:cNvCxnSpPr>
          <p:nvPr/>
        </p:nvCxnSpPr>
        <p:spPr>
          <a:xfrm flipH="1" flipV="1">
            <a:off x="3910759" y="5191607"/>
            <a:ext cx="242864" cy="314618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70946724-815A-4EEF-851A-F89316177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66" b="17662"/>
          <a:stretch/>
        </p:blipFill>
        <p:spPr>
          <a:xfrm>
            <a:off x="1799853" y="1624758"/>
            <a:ext cx="8592292" cy="1452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6BE42977-460B-49B1-A568-473157D8E31B}"/>
              </a:ext>
            </a:extLst>
          </p:cNvPr>
          <p:cNvCxnSpPr>
            <a:cxnSpLocks/>
          </p:cNvCxnSpPr>
          <p:nvPr/>
        </p:nvCxnSpPr>
        <p:spPr>
          <a:xfrm flipV="1">
            <a:off x="7918624" y="5191608"/>
            <a:ext cx="4387320" cy="8545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0992" y="3955740"/>
            <a:ext cx="3912546" cy="226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704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Agrupar 10">
            <a:extLst>
              <a:ext uri="{FF2B5EF4-FFF2-40B4-BE49-F238E27FC236}">
                <a16:creationId xmlns:a16="http://schemas.microsoft.com/office/drawing/2014/main" id="{A89CB243-9847-4BD6-9EE3-06F63254DFD3}"/>
              </a:ext>
            </a:extLst>
          </p:cNvPr>
          <p:cNvGrpSpPr/>
          <p:nvPr/>
        </p:nvGrpSpPr>
        <p:grpSpPr>
          <a:xfrm>
            <a:off x="8202812" y="2360804"/>
            <a:ext cx="1676343" cy="2295084"/>
            <a:chOff x="6306631" y="2363806"/>
            <a:chExt cx="1676343" cy="2295084"/>
          </a:xfrm>
        </p:grpSpPr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id="{747288C2-5C5E-488E-ABB0-D899AA6153D1}"/>
                </a:ext>
              </a:extLst>
            </p:cNvPr>
            <p:cNvSpPr/>
            <p:nvPr/>
          </p:nvSpPr>
          <p:spPr>
            <a:xfrm>
              <a:off x="6306631" y="2363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269595D7-A581-4DF3-9EF0-4E321048C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7284" y="2407636"/>
              <a:ext cx="1555035" cy="2201417"/>
            </a:xfrm>
            <a:prstGeom prst="rect">
              <a:avLst/>
            </a:prstGeom>
          </p:spPr>
        </p:pic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59B91163-5E3A-447F-92BD-E57636CE122E}"/>
              </a:ext>
            </a:extLst>
          </p:cNvPr>
          <p:cNvGrpSpPr/>
          <p:nvPr/>
        </p:nvGrpSpPr>
        <p:grpSpPr>
          <a:xfrm>
            <a:off x="577156" y="2360806"/>
            <a:ext cx="1676343" cy="2295084"/>
            <a:chOff x="577156" y="2360806"/>
            <a:chExt cx="1676343" cy="2295084"/>
          </a:xfrm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E35C72CE-A801-4B5B-98EB-A36275B7DB15}"/>
                </a:ext>
              </a:extLst>
            </p:cNvPr>
            <p:cNvSpPr/>
            <p:nvPr/>
          </p:nvSpPr>
          <p:spPr>
            <a:xfrm>
              <a:off x="577156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Imagem 26">
              <a:extLst>
                <a:ext uri="{FF2B5EF4-FFF2-40B4-BE49-F238E27FC236}">
                  <a16:creationId xmlns:a16="http://schemas.microsoft.com/office/drawing/2014/main" id="{934FB240-79CB-4245-81EB-197CC624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796" y="2407638"/>
              <a:ext cx="1537061" cy="2201417"/>
            </a:xfrm>
            <a:prstGeom prst="rect">
              <a:avLst/>
            </a:prstGeom>
          </p:spPr>
        </p:pic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906FF15-5CBF-4C51-AF45-48A21E7C252A}"/>
              </a:ext>
            </a:extLst>
          </p:cNvPr>
          <p:cNvGrpSpPr/>
          <p:nvPr/>
        </p:nvGrpSpPr>
        <p:grpSpPr>
          <a:xfrm>
            <a:off x="2486981" y="2360806"/>
            <a:ext cx="1676343" cy="2295084"/>
            <a:chOff x="2486981" y="2360806"/>
            <a:chExt cx="1676343" cy="2295084"/>
          </a:xfrm>
        </p:grpSpPr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835441C2-C67A-4E9C-9457-A26820789E7F}"/>
                </a:ext>
              </a:extLst>
            </p:cNvPr>
            <p:cNvSpPr/>
            <p:nvPr/>
          </p:nvSpPr>
          <p:spPr>
            <a:xfrm>
              <a:off x="2486981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F15CC4D8-BF76-4EF0-AD42-36690C040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9802" y="2407639"/>
              <a:ext cx="1537061" cy="2201417"/>
            </a:xfrm>
            <a:prstGeom prst="rect">
              <a:avLst/>
            </a:prstGeom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AC5E81A3-DFA4-453A-89AE-6E3BDCB29C89}"/>
              </a:ext>
            </a:extLst>
          </p:cNvPr>
          <p:cNvGrpSpPr/>
          <p:nvPr/>
        </p:nvGrpSpPr>
        <p:grpSpPr>
          <a:xfrm>
            <a:off x="10105818" y="2360804"/>
            <a:ext cx="1676343" cy="2295084"/>
            <a:chOff x="10105818" y="2360804"/>
            <a:chExt cx="1676343" cy="2295084"/>
          </a:xfrm>
        </p:grpSpPr>
        <p:sp>
          <p:nvSpPr>
            <p:cNvPr id="45" name="Retângulo 44">
              <a:extLst>
                <a:ext uri="{FF2B5EF4-FFF2-40B4-BE49-F238E27FC236}">
                  <a16:creationId xmlns:a16="http://schemas.microsoft.com/office/drawing/2014/main" id="{3C7503BF-F90C-4C67-B556-F219C05AABE5}"/>
                </a:ext>
              </a:extLst>
            </p:cNvPr>
            <p:cNvSpPr/>
            <p:nvPr/>
          </p:nvSpPr>
          <p:spPr>
            <a:xfrm>
              <a:off x="10105818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60053232-F45C-4045-94DF-6828ADACD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5458" y="2407636"/>
              <a:ext cx="1537061" cy="2201417"/>
            </a:xfrm>
            <a:prstGeom prst="rect">
              <a:avLst/>
            </a:prstGeom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05CB6164-274E-4485-9A00-D16CF639CA1E}"/>
              </a:ext>
            </a:extLst>
          </p:cNvPr>
          <p:cNvGrpSpPr/>
          <p:nvPr/>
        </p:nvGrpSpPr>
        <p:grpSpPr>
          <a:xfrm>
            <a:off x="4396806" y="2360804"/>
            <a:ext cx="1676343" cy="2295084"/>
            <a:chOff x="4396806" y="2360804"/>
            <a:chExt cx="1676343" cy="2295084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04E72BDE-581B-485D-AEA0-4CA7CFB0D348}"/>
                </a:ext>
              </a:extLst>
            </p:cNvPr>
            <p:cNvSpPr/>
            <p:nvPr/>
          </p:nvSpPr>
          <p:spPr>
            <a:xfrm>
              <a:off x="4396806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64C84F29-6A91-4B19-9188-C5E960507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6446" y="2407637"/>
              <a:ext cx="1537061" cy="2201417"/>
            </a:xfrm>
            <a:prstGeom prst="rect">
              <a:avLst/>
            </a:prstGeom>
          </p:spPr>
        </p:pic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AF929CB3-C557-4E4D-A764-0B5B3BE43DA5}"/>
              </a:ext>
            </a:extLst>
          </p:cNvPr>
          <p:cNvGrpSpPr/>
          <p:nvPr/>
        </p:nvGrpSpPr>
        <p:grpSpPr>
          <a:xfrm>
            <a:off x="6306631" y="2360804"/>
            <a:ext cx="1676343" cy="2295084"/>
            <a:chOff x="8202814" y="2360804"/>
            <a:chExt cx="1676343" cy="2295084"/>
          </a:xfrm>
        </p:grpSpPr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779253C3-A0B2-4781-BF1F-C81FB238AE42}"/>
                </a:ext>
              </a:extLst>
            </p:cNvPr>
            <p:cNvSpPr/>
            <p:nvPr/>
          </p:nvSpPr>
          <p:spPr>
            <a:xfrm>
              <a:off x="8202814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id="{82DBC19B-3FEB-42F9-B6DD-5D5CADA593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2454" y="2407637"/>
              <a:ext cx="1537061" cy="2201417"/>
            </a:xfrm>
            <a:prstGeom prst="rect">
              <a:avLst/>
            </a:prstGeom>
          </p:spPr>
        </p:pic>
      </p:grpSp>
      <p:sp>
        <p:nvSpPr>
          <p:cNvPr id="47" name="Retângulo: Cantos Arredondados 46">
            <a:extLst>
              <a:ext uri="{FF2B5EF4-FFF2-40B4-BE49-F238E27FC236}">
                <a16:creationId xmlns:a16="http://schemas.microsoft.com/office/drawing/2014/main" id="{9800DB2B-274C-4F59-866A-43B3E964FFF6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BF17B3CD-6D42-49DE-ACBC-5E4FC606623B}"/>
              </a:ext>
            </a:extLst>
          </p:cNvPr>
          <p:cNvSpPr/>
          <p:nvPr/>
        </p:nvSpPr>
        <p:spPr>
          <a:xfrm>
            <a:off x="0" y="117447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B7E6F158-C2E2-421C-B81A-44647A49A2BB}"/>
              </a:ext>
            </a:extLst>
          </p:cNvPr>
          <p:cNvSpPr/>
          <p:nvPr/>
        </p:nvSpPr>
        <p:spPr>
          <a:xfrm>
            <a:off x="-2" y="6329492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7911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7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9000"/>
                            </p:stCondLst>
                            <p:childTnLst>
                              <p:par>
                                <p:cTn id="3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54D01D70-D152-4364-BC53-31E9620BFED5}"/>
              </a:ext>
            </a:extLst>
          </p:cNvPr>
          <p:cNvSpPr/>
          <p:nvPr/>
        </p:nvSpPr>
        <p:spPr>
          <a:xfrm>
            <a:off x="1634107" y="128347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Sensor 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8D2582D8-6BDB-410C-BF85-3F7FF7784820}"/>
              </a:ext>
            </a:extLst>
          </p:cNvPr>
          <p:cNvSpPr/>
          <p:nvPr/>
        </p:nvSpPr>
        <p:spPr>
          <a:xfrm>
            <a:off x="7475640" y="176288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Dados do Sensor</a:t>
            </a:r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CF505C8E-274B-47DB-918F-EA03EA96CF4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5998478" y="2884242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B5C83FD1-C751-4B31-8EC3-BC8B4351FB04}"/>
              </a:ext>
            </a:extLst>
          </p:cNvPr>
          <p:cNvCxnSpPr>
            <a:cxnSpLocks/>
          </p:cNvCxnSpPr>
          <p:nvPr/>
        </p:nvCxnSpPr>
        <p:spPr>
          <a:xfrm>
            <a:off x="6400800" y="2884242"/>
            <a:ext cx="0" cy="1420997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4B75D1A-0584-4745-96AB-ACF73C87AC0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384022" y="4305240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E9A6035B-63CB-470B-AC3D-F63806FFD941}"/>
              </a:ext>
            </a:extLst>
          </p:cNvPr>
          <p:cNvCxnSpPr>
            <a:cxnSpLocks/>
          </p:cNvCxnSpPr>
          <p:nvPr/>
        </p:nvCxnSpPr>
        <p:spPr>
          <a:xfrm flipV="1">
            <a:off x="6606039" y="4068661"/>
            <a:ext cx="205239" cy="236579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FF83550E-59D1-4704-A426-E6D01644C432}"/>
              </a:ext>
            </a:extLst>
          </p:cNvPr>
          <p:cNvCxnSpPr>
            <a:cxnSpLocks/>
          </p:cNvCxnSpPr>
          <p:nvPr/>
        </p:nvCxnSpPr>
        <p:spPr>
          <a:xfrm flipH="1" flipV="1">
            <a:off x="6606039" y="4305239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2B96C0A7-7B07-45F1-ADFC-FA8E5A8D2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278" y="2262388"/>
            <a:ext cx="4593531" cy="40857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21117264-6251-4836-AD9C-38BD3BC8BAAA}"/>
              </a:ext>
            </a:extLst>
          </p:cNvPr>
          <p:cNvCxnSpPr>
            <a:cxnSpLocks/>
          </p:cNvCxnSpPr>
          <p:nvPr/>
        </p:nvCxnSpPr>
        <p:spPr>
          <a:xfrm>
            <a:off x="0" y="2884242"/>
            <a:ext cx="534542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3115060B-C73E-4325-9FBF-47C2876FF876}"/>
              </a:ext>
            </a:extLst>
          </p:cNvPr>
          <p:cNvCxnSpPr>
            <a:cxnSpLocks/>
          </p:cNvCxnSpPr>
          <p:nvPr/>
        </p:nvCxnSpPr>
        <p:spPr>
          <a:xfrm flipH="1">
            <a:off x="184447" y="2884243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5A0F7D6B-ECEA-41C2-BF45-840FCC5E5EA5}"/>
              </a:ext>
            </a:extLst>
          </p:cNvPr>
          <p:cNvCxnSpPr>
            <a:cxnSpLocks/>
          </p:cNvCxnSpPr>
          <p:nvPr/>
        </p:nvCxnSpPr>
        <p:spPr>
          <a:xfrm flipV="1">
            <a:off x="406464" y="2563738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F0D22D97-6E9D-4BE6-BBB8-F666E99F2444}"/>
              </a:ext>
            </a:extLst>
          </p:cNvPr>
          <p:cNvCxnSpPr>
            <a:cxnSpLocks/>
          </p:cNvCxnSpPr>
          <p:nvPr/>
        </p:nvCxnSpPr>
        <p:spPr>
          <a:xfrm flipH="1" flipV="1">
            <a:off x="406464" y="2884242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id="{CC548AA3-798F-4451-A812-33D7F6072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42" y="1808664"/>
            <a:ext cx="5463936" cy="2151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317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EA3E096-B512-4C23-9251-91697EADFC09}"/>
              </a:ext>
            </a:extLst>
          </p:cNvPr>
          <p:cNvSpPr/>
          <p:nvPr/>
        </p:nvSpPr>
        <p:spPr>
          <a:xfrm>
            <a:off x="4463597" y="1490729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Usuário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B43762AA-1A09-49C7-9353-49951A24A3F5}"/>
              </a:ext>
            </a:extLst>
          </p:cNvPr>
          <p:cNvSpPr/>
          <p:nvPr/>
        </p:nvSpPr>
        <p:spPr>
          <a:xfrm>
            <a:off x="4463597" y="4148211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Acesso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7F895F6-33DF-4733-B21C-A7DB4F0EEF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1" b="5019"/>
          <a:stretch/>
        </p:blipFill>
        <p:spPr>
          <a:xfrm>
            <a:off x="1570404" y="2042707"/>
            <a:ext cx="9051191" cy="12733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A0D99772-DB5A-4F9C-888B-52F7ACFEBFB4}"/>
              </a:ext>
            </a:extLst>
          </p:cNvPr>
          <p:cNvCxnSpPr>
            <a:cxnSpLocks/>
          </p:cNvCxnSpPr>
          <p:nvPr/>
        </p:nvCxnSpPr>
        <p:spPr>
          <a:xfrm>
            <a:off x="1150017" y="2692259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4854901D-A03C-427B-8481-6752C73AF615}"/>
              </a:ext>
            </a:extLst>
          </p:cNvPr>
          <p:cNvCxnSpPr>
            <a:cxnSpLocks/>
          </p:cNvCxnSpPr>
          <p:nvPr/>
        </p:nvCxnSpPr>
        <p:spPr>
          <a:xfrm>
            <a:off x="1150017" y="2675167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57EE0F31-6637-4457-9B48-1A573D005F1A}"/>
              </a:ext>
            </a:extLst>
          </p:cNvPr>
          <p:cNvCxnSpPr>
            <a:cxnSpLocks/>
          </p:cNvCxnSpPr>
          <p:nvPr/>
        </p:nvCxnSpPr>
        <p:spPr>
          <a:xfrm>
            <a:off x="1150017" y="5452551"/>
            <a:ext cx="3172003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3C7C0B59-32B0-4CA4-B736-625119FFB47C}"/>
              </a:ext>
            </a:extLst>
          </p:cNvPr>
          <p:cNvCxnSpPr>
            <a:cxnSpLocks/>
          </p:cNvCxnSpPr>
          <p:nvPr/>
        </p:nvCxnSpPr>
        <p:spPr>
          <a:xfrm flipH="1">
            <a:off x="3827070" y="5452552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90F0871-F42D-4EB8-913A-766BC41AC1F7}"/>
              </a:ext>
            </a:extLst>
          </p:cNvPr>
          <p:cNvCxnSpPr>
            <a:cxnSpLocks/>
          </p:cNvCxnSpPr>
          <p:nvPr/>
        </p:nvCxnSpPr>
        <p:spPr>
          <a:xfrm flipV="1">
            <a:off x="4049087" y="5132047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D5EB7CB-4875-425C-96FF-7945D44F91E3}"/>
              </a:ext>
            </a:extLst>
          </p:cNvPr>
          <p:cNvCxnSpPr>
            <a:cxnSpLocks/>
          </p:cNvCxnSpPr>
          <p:nvPr/>
        </p:nvCxnSpPr>
        <p:spPr>
          <a:xfrm flipH="1" flipV="1">
            <a:off x="4049087" y="5452551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A0E854DA-4D5D-4F41-BBD7-7AB319AAFF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586" b="26349"/>
          <a:stretch/>
        </p:blipFill>
        <p:spPr>
          <a:xfrm>
            <a:off x="4254070" y="4679881"/>
            <a:ext cx="3683858" cy="14854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67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CONCLUSÃO</a:t>
            </a:r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Elipse 1">
            <a:extLst>
              <a:ext uri="{FF2B5EF4-FFF2-40B4-BE49-F238E27FC236}">
                <a16:creationId xmlns:a16="http://schemas.microsoft.com/office/drawing/2014/main" id="{156ACBD9-7998-4490-B1BF-3D024C962F04}"/>
              </a:ext>
            </a:extLst>
          </p:cNvPr>
          <p:cNvSpPr/>
          <p:nvPr/>
        </p:nvSpPr>
        <p:spPr>
          <a:xfrm>
            <a:off x="4037806" y="1521780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18D4BA3E-B1CE-436B-BEA6-B83D77BA8BFB}"/>
              </a:ext>
            </a:extLst>
          </p:cNvPr>
          <p:cNvSpPr/>
          <p:nvPr/>
        </p:nvSpPr>
        <p:spPr>
          <a:xfrm>
            <a:off x="6270208" y="1521780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Ver a imagem de origem">
            <a:extLst>
              <a:ext uri="{FF2B5EF4-FFF2-40B4-BE49-F238E27FC236}">
                <a16:creationId xmlns:a16="http://schemas.microsoft.com/office/drawing/2014/main" id="{BE4BE913-80F4-43C4-9DDD-6ACA4665C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1375" y1="44227" x2="33438" y2="44227"/>
                        <a14:foregroundMark x1="35125" y1="37537" x2="37813" y2="37359"/>
                        <a14:foregroundMark x1="51710" y1="57329" x2="51875" y2="56187"/>
                        <a14:foregroundMark x1="50625" y1="64831" x2="50884" y2="63042"/>
                        <a14:backgroundMark x1="52312" y1="60924" x2="52312" y2="60924"/>
                        <a14:backgroundMark x1="52063" y1="59325" x2="52063" y2="58378"/>
                        <a14:backgroundMark x1="52500" y1="56009" x2="52500" y2="56009"/>
                        <a14:backgroundMark x1="51875" y1="55417" x2="51875" y2="55417"/>
                        <a14:backgroundMark x1="51063" y1="59739" x2="51438" y2="59147"/>
                        <a14:backgroundMark x1="51063" y1="58555" x2="52063" y2="61871"/>
                        <a14:backgroundMark x1="51875" y1="60746" x2="52500" y2="64831"/>
                        <a14:backgroundMark x1="48750" y1="40320" x2="48750" y2="403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736" y="1490005"/>
            <a:ext cx="1620867" cy="171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75BDA7E9-B739-439A-82C3-7283FCACD250}"/>
              </a:ext>
            </a:extLst>
          </p:cNvPr>
          <p:cNvSpPr/>
          <p:nvPr/>
        </p:nvSpPr>
        <p:spPr>
          <a:xfrm>
            <a:off x="4161673" y="3232959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DIFICULDADES</a:t>
            </a:r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7644BE92-0238-421B-BFFB-2F50E531B43F}"/>
              </a:ext>
            </a:extLst>
          </p:cNvPr>
          <p:cNvSpPr/>
          <p:nvPr/>
        </p:nvSpPr>
        <p:spPr>
          <a:xfrm>
            <a:off x="6394074" y="3232959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SUPERAÇÕES</a:t>
            </a:r>
            <a:endParaRPr lang="pt-BR" sz="1600" b="1" dirty="0">
              <a:solidFill>
                <a:srgbClr val="55A4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0498C4DF-D3EF-4F15-9B3D-D02DBD24B97A}"/>
              </a:ext>
            </a:extLst>
          </p:cNvPr>
          <p:cNvSpPr/>
          <p:nvPr/>
        </p:nvSpPr>
        <p:spPr>
          <a:xfrm>
            <a:off x="2883556" y="3671594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0664F210-FAC2-475B-8E00-44C385C17AE4}"/>
              </a:ext>
            </a:extLst>
          </p:cNvPr>
          <p:cNvSpPr/>
          <p:nvPr/>
        </p:nvSpPr>
        <p:spPr>
          <a:xfrm>
            <a:off x="5115958" y="3671594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id="{A78197DB-41C1-4EDF-899C-CFF3F622B6B9}"/>
              </a:ext>
            </a:extLst>
          </p:cNvPr>
          <p:cNvSpPr/>
          <p:nvPr/>
        </p:nvSpPr>
        <p:spPr>
          <a:xfrm>
            <a:off x="3007423" y="5382773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APRENDIZADO</a:t>
            </a:r>
          </a:p>
        </p:txBody>
      </p:sp>
      <p:sp>
        <p:nvSpPr>
          <p:cNvPr id="38" name="Retângulo: Cantos Arredondados 37">
            <a:extLst>
              <a:ext uri="{FF2B5EF4-FFF2-40B4-BE49-F238E27FC236}">
                <a16:creationId xmlns:a16="http://schemas.microsoft.com/office/drawing/2014/main" id="{AA446AE0-ECE8-4A49-B195-9737A70DFC43}"/>
              </a:ext>
            </a:extLst>
          </p:cNvPr>
          <p:cNvSpPr/>
          <p:nvPr/>
        </p:nvSpPr>
        <p:spPr>
          <a:xfrm>
            <a:off x="5239824" y="5371568"/>
            <a:ext cx="1296062" cy="27536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TEAMWORK</a:t>
            </a:r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89BAC6CF-E8B8-4CDA-A7D2-10491D1F1345}"/>
              </a:ext>
            </a:extLst>
          </p:cNvPr>
          <p:cNvSpPr/>
          <p:nvPr/>
        </p:nvSpPr>
        <p:spPr>
          <a:xfrm>
            <a:off x="7348360" y="3669951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Retângulo: Cantos Arredondados 51">
            <a:extLst>
              <a:ext uri="{FF2B5EF4-FFF2-40B4-BE49-F238E27FC236}">
                <a16:creationId xmlns:a16="http://schemas.microsoft.com/office/drawing/2014/main" id="{A3162375-4EFA-445C-A684-075C27AAE91F}"/>
              </a:ext>
            </a:extLst>
          </p:cNvPr>
          <p:cNvSpPr/>
          <p:nvPr/>
        </p:nvSpPr>
        <p:spPr>
          <a:xfrm>
            <a:off x="7472226" y="5381130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DEDICAÇÃO</a:t>
            </a:r>
            <a:endParaRPr lang="pt-BR" sz="1600" b="1" dirty="0">
              <a:solidFill>
                <a:srgbClr val="55A4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0" name="Picture 6" descr="Success vector illustration Premium Vector">
            <a:extLst>
              <a:ext uri="{FF2B5EF4-FFF2-40B4-BE49-F238E27FC236}">
                <a16:creationId xmlns:a16="http://schemas.microsoft.com/office/drawing/2014/main" id="{5FCFFE99-37A6-4295-A8A0-4CD7D8009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595" b="89979" l="9585" r="95687">
                        <a14:foregroundMark x1="78435" y1="31983" x2="90256" y2="30277"/>
                        <a14:foregroundMark x1="80990" y1="28785" x2="93450" y2="25800"/>
                        <a14:foregroundMark x1="93450" y1="25800" x2="93610" y2="25800"/>
                        <a14:foregroundMark x1="94089" y1="25800" x2="94089" y2="25800"/>
                        <a14:foregroundMark x1="94089" y1="31343" x2="94249" y2="27079"/>
                        <a14:foregroundMark x1="95208" y1="24520" x2="95208" y2="26439"/>
                        <a14:foregroundMark x1="81310" y1="21962" x2="93770" y2="20682"/>
                        <a14:foregroundMark x1="93770" y1="20682" x2="94728" y2="20043"/>
                        <a14:foregroundMark x1="76198" y1="18763" x2="91534" y2="17058"/>
                        <a14:foregroundMark x1="91534" y1="17058" x2="93131" y2="17058"/>
                        <a14:foregroundMark x1="93450" y1="16844" x2="95208" y2="15565"/>
                        <a14:foregroundMark x1="95687" y1="33049" x2="93770" y2="31770"/>
                        <a14:foregroundMark x1="29712" y1="23881" x2="28754" y2="22601"/>
                        <a14:foregroundMark x1="81629" y1="45416" x2="79073" y2="44136"/>
                        <a14:foregroundMark x1="39457" y1="16631" x2="39457" y2="16631"/>
                        <a14:foregroundMark x1="53035" y1="43923" x2="55431" y2="40725"/>
                        <a14:foregroundMark x1="53514" y1="44350" x2="52716" y2="40299"/>
                        <a14:foregroundMark x1="41853" y1="68657" x2="42492" y2="65458"/>
                        <a14:foregroundMark x1="37540" y1="79318" x2="37380" y2="76119"/>
                        <a14:foregroundMark x1="36666" y1="79752" x2="36741" y2="80597"/>
                        <a14:foregroundMark x1="35304" y1="64392" x2="36610" y2="79119"/>
                        <a14:foregroundMark x1="59105" y1="71625" x2="59105" y2="76546"/>
                        <a14:backgroundMark x1="54473" y1="21962" x2="53195" y2="19190"/>
                        <a14:backgroundMark x1="34026" y1="26439" x2="34984" y2="23241"/>
                        <a14:backgroundMark x1="21086" y1="64606" x2="21406" y2="61194"/>
                        <a14:backgroundMark x1="21885" y1="49041" x2="20767" y2="49041"/>
                        <a14:backgroundMark x1="41054" y1="66311" x2="40735" y2="64179"/>
                        <a14:backgroundMark x1="33546" y1="59488" x2="33866" y2="56503"/>
                        <a14:backgroundMark x1="33505" y1="64675" x2="34505" y2="60981"/>
                        <a14:backgroundMark x1="34505" y1="60981" x2="34505" y2="60981"/>
                        <a14:backgroundMark x1="36422" y1="51599" x2="36741" y2="49893"/>
                        <a14:backgroundMark x1="53349" y1="42738" x2="53477" y2="42534"/>
                        <a14:backgroundMark x1="52077" y1="44776" x2="53170" y2="43025"/>
                        <a14:backgroundMark x1="80990" y1="62473" x2="79553" y2="56290"/>
                        <a14:backgroundMark x1="62300" y1="76759" x2="62300" y2="76546"/>
                        <a14:backgroundMark x1="66933" y1="46695" x2="67252" y2="45842"/>
                        <a14:backgroundMark x1="67572" y1="44776" x2="67572" y2="44776"/>
                        <a14:backgroundMark x1="34665" y1="82942" x2="35144" y2="82942"/>
                        <a14:backgroundMark x1="32268" y1="44776" x2="34345" y2="42431"/>
                        <a14:backgroundMark x1="61502" y1="73561" x2="61661" y2="72921"/>
                        <a14:backgroundMark x1="61342" y1="69083" x2="61661" y2="707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137" y="1720253"/>
            <a:ext cx="1573698" cy="117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er a imagem de origem">
            <a:extLst>
              <a:ext uri="{FF2B5EF4-FFF2-40B4-BE49-F238E27FC236}">
                <a16:creationId xmlns:a16="http://schemas.microsoft.com/office/drawing/2014/main" id="{94653C59-AE1B-4A4B-B01A-8C2DD3149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61" b="89844" l="4883" r="94727">
                        <a14:foregroundMark x1="23145" y1="33398" x2="22754" y2="25879"/>
                        <a14:foregroundMark x1="8008" y1="56543" x2="9668" y2="45801"/>
                        <a14:foregroundMark x1="8008" y1="82422" x2="8398" y2="77246"/>
                        <a14:foregroundMark x1="16016" y1="83789" x2="16895" y2="76758"/>
                        <a14:foregroundMark x1="4980" y1="78027" x2="5273" y2="77441"/>
                        <a14:foregroundMark x1="7715" y1="41016" x2="8887" y2="39258"/>
                        <a14:foregroundMark x1="40723" y1="22949" x2="39941" y2="20703"/>
                        <a14:foregroundMark x1="71777" y1="26953" x2="72949" y2="25195"/>
                        <a14:foregroundMark x1="85742" y1="42285" x2="88477" y2="41895"/>
                        <a14:foregroundMark x1="91992" y1="53711" x2="92676" y2="55371"/>
                        <a14:foregroundMark x1="83691" y1="50391" x2="80566" y2="52051"/>
                        <a14:foregroundMark x1="88770" y1="80762" x2="94727" y2="75000"/>
                        <a14:foregroundMark x1="31250" y1="57324" x2="30762" y2="47363"/>
                        <a14:foregroundMark x1="46582" y1="51563" x2="55078" y2="50879"/>
                        <a14:foregroundMark x1="85742" y1="81152" x2="86035" y2="80762"/>
                        <a14:foregroundMark x1="36816" y1="61719" x2="36816" y2="61230"/>
                        <a14:foregroundMark x1="36816" y1="61230" x2="36816" y2="58105"/>
                        <a14:foregroundMark x1="87988" y1="51953" x2="88184" y2="51660"/>
                        <a14:foregroundMark x1="7324" y1="52930" x2="7324" y2="47656"/>
                        <a14:foregroundMark x1="36426" y1="55762" x2="35547" y2="50977"/>
                        <a14:foregroundMark x1="53125" y1="29297" x2="53027" y2="27441"/>
                        <a14:foregroundMark x1="89648" y1="78418" x2="89355" y2="778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614" y="3771592"/>
            <a:ext cx="1400753" cy="1400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7D5E26F-8638-4572-9A54-A11848662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653" b="94835" l="3376" r="96203">
                        <a14:foregroundMark x1="10127" y1="52066" x2="8228" y2="44215"/>
                        <a14:foregroundMark x1="4641" y1="55372" x2="3797" y2="37397"/>
                        <a14:foregroundMark x1="67904" y1="24908" x2="70253" y2="21694"/>
                        <a14:foregroundMark x1="62480" y1="32331" x2="62772" y2="31931"/>
                        <a14:foregroundMark x1="61945" y1="33062" x2="62061" y2="32903"/>
                        <a14:foregroundMark x1="54852" y1="42769" x2="58956" y2="37152"/>
                        <a14:foregroundMark x1="70253" y1="21694" x2="83122" y2="22107"/>
                        <a14:foregroundMark x1="83122" y1="22107" x2="83755" y2="27686"/>
                        <a14:foregroundMark x1="89030" y1="29545" x2="96203" y2="41529"/>
                        <a14:foregroundMark x1="53586" y1="56405" x2="56751" y2="80372"/>
                        <a14:foregroundMark x1="56751" y1="80372" x2="47679" y2="90909"/>
                        <a14:foregroundMark x1="47679" y1="90909" x2="29958" y2="94835"/>
                        <a14:foregroundMark x1="29958" y1="94835" x2="25949" y2="93802"/>
                        <a14:foregroundMark x1="34177" y1="10950" x2="46414" y2="5992"/>
                        <a14:foregroundMark x1="46414" y1="5992" x2="46624" y2="5992"/>
                        <a14:foregroundMark x1="50422" y1="5372" x2="44937" y2="1653"/>
                        <a14:foregroundMark x1="11181" y1="69421" x2="19620" y2="66736"/>
                        <a14:foregroundMark x1="25316" y1="64463" x2="35021" y2="60124"/>
                        <a14:foregroundMark x1="39241" y1="57645" x2="43249" y2="53099"/>
                        <a14:foregroundMark x1="14346" y1="41322" x2="16667" y2="40496"/>
                        <a14:foregroundMark x1="86076" y1="41942" x2="87131" y2="40083"/>
                        <a14:foregroundMark x1="32068" y1="27273" x2="32278" y2="25620"/>
                        <a14:foregroundMark x1="51477" y1="15909" x2="49578" y2="13017"/>
                        <a14:foregroundMark x1="79958" y1="61157" x2="82068" y2="61157"/>
                        <a14:foregroundMark x1="74051" y1="81405" x2="77215" y2="81612"/>
                        <a14:foregroundMark x1="24473" y1="80785" x2="24473" y2="82851"/>
                        <a14:backgroundMark x1="62869" y1="32231" x2="62869" y2="31198"/>
                        <a14:backgroundMark x1="63713" y1="30165" x2="66245" y2="28719"/>
                        <a14:backgroundMark x1="62025" y1="33058" x2="62236" y2="36983"/>
                        <a14:backgroundMark x1="62447" y1="34091" x2="62447" y2="322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741" y="3901470"/>
            <a:ext cx="1095302" cy="111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Ver a imagem de origem">
            <a:extLst>
              <a:ext uri="{FF2B5EF4-FFF2-40B4-BE49-F238E27FC236}">
                <a16:creationId xmlns:a16="http://schemas.microsoft.com/office/drawing/2014/main" id="{42ED4F40-7FC9-4857-B7EF-F3E46E68F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20752" y1="44771" x2="23856" y2="42157"/>
                        <a14:foregroundMark x1="47876" y1="42320" x2="48366" y2="47222"/>
                        <a14:foregroundMark x1="66176" y1="34477" x2="69608" y2="34804"/>
                        <a14:backgroundMark x1="55392" y1="81536" x2="48529" y2="79412"/>
                        <a14:backgroundMark x1="49673" y1="78758" x2="47059" y2="78595"/>
                        <a14:backgroundMark x1="47386" y1="78595" x2="46242" y2="79412"/>
                        <a14:backgroundMark x1="46405" y1="78595" x2="46078" y2="781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840" y="3518884"/>
            <a:ext cx="1921908" cy="192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18984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8B6D2BB-04AE-4541-86D2-8EF88350B2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29" r="1694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03D8703C-9956-4F9D-81EB-A570DCBCAE5D}"/>
              </a:ext>
            </a:extLst>
          </p:cNvPr>
          <p:cNvSpPr/>
          <p:nvPr/>
        </p:nvSpPr>
        <p:spPr>
          <a:xfrm>
            <a:off x="510207" y="400877"/>
            <a:ext cx="11178210" cy="6052931"/>
          </a:xfrm>
          <a:prstGeom prst="rect">
            <a:avLst/>
          </a:prstGeom>
          <a:solidFill>
            <a:srgbClr val="33333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7BD2D245-1FFC-459C-A3AD-5FC8F2F4B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0808" y="4308250"/>
            <a:ext cx="3110383" cy="1070113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0EAE0936-11BD-4A9D-A91F-6270A4FA7BBD}"/>
              </a:ext>
            </a:extLst>
          </p:cNvPr>
          <p:cNvSpPr/>
          <p:nvPr/>
        </p:nvSpPr>
        <p:spPr>
          <a:xfrm>
            <a:off x="4310891" y="548454"/>
            <a:ext cx="357020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Obrigado</a:t>
            </a:r>
            <a:r>
              <a:rPr lang="pt-BR" sz="72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pt-BR" sz="7200" b="1" cap="none" spc="0" dirty="0">
              <a:ln w="0"/>
              <a:solidFill>
                <a:srgbClr val="EDE9A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2EE07B32-EB8C-40AA-9F1F-A3F29E55CF45}"/>
              </a:ext>
            </a:extLst>
          </p:cNvPr>
          <p:cNvSpPr/>
          <p:nvPr/>
        </p:nvSpPr>
        <p:spPr>
          <a:xfrm>
            <a:off x="3750651" y="1999926"/>
            <a:ext cx="4690708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>
                <a:ln w="0">
                  <a:noFill/>
                </a:ln>
                <a:solidFill>
                  <a:srgbClr val="55A44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Alguma dúvida?</a:t>
            </a:r>
          </a:p>
          <a:p>
            <a:pPr algn="ctr"/>
            <a:endParaRPr lang="pt-BR" dirty="0">
              <a:ln w="0">
                <a:noFill/>
              </a:ln>
              <a:solidFill>
                <a:srgbClr val="55A44E"/>
              </a:solidFill>
            </a:endParaRP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agro.cane@outlook.com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11 99000-1122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AgroCane.com</a:t>
            </a:r>
            <a:endParaRPr lang="pt-BR" sz="4000" b="0" cap="none" spc="0" dirty="0">
              <a:ln w="0">
                <a:noFill/>
              </a:ln>
              <a:solidFill>
                <a:srgbClr val="55A44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5" name="Imagem 24">
            <a:hlinkClick r:id="rId5"/>
            <a:extLst>
              <a:ext uri="{FF2B5EF4-FFF2-40B4-BE49-F238E27FC236}">
                <a16:creationId xmlns:a16="http://schemas.microsoft.com/office/drawing/2014/main" id="{192EDA40-66E4-45BF-9CE3-5C01FC0A09C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818" y="5264336"/>
            <a:ext cx="772353" cy="772353"/>
          </a:xfrm>
          <a:prstGeom prst="rect">
            <a:avLst/>
          </a:prstGeom>
        </p:spPr>
      </p:pic>
      <p:pic>
        <p:nvPicPr>
          <p:cNvPr id="28" name="Imagem 27">
            <a:hlinkClick r:id="rId7"/>
            <a:extLst>
              <a:ext uri="{FF2B5EF4-FFF2-40B4-BE49-F238E27FC236}">
                <a16:creationId xmlns:a16="http://schemas.microsoft.com/office/drawing/2014/main" id="{4FDC0633-DB3B-4170-9337-AE6257B99104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651" y="5276151"/>
            <a:ext cx="772353" cy="772353"/>
          </a:xfrm>
          <a:prstGeom prst="rect">
            <a:avLst/>
          </a:prstGeom>
        </p:spPr>
      </p:pic>
      <p:pic>
        <p:nvPicPr>
          <p:cNvPr id="30" name="Imagem 29">
            <a:hlinkClick r:id="rId9"/>
            <a:extLst>
              <a:ext uri="{FF2B5EF4-FFF2-40B4-BE49-F238E27FC236}">
                <a16:creationId xmlns:a16="http://schemas.microsoft.com/office/drawing/2014/main" id="{3EEF9343-968A-409A-8556-D01F0770C962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985" y="5254360"/>
            <a:ext cx="772353" cy="77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9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AFEF91B9-7C9E-45BC-9907-2586FB8FFF8E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ECEE6A93-6937-4B57-A5C6-6643E3EAE52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B71CBF8-B29D-413C-8F98-1D2CD7ACF2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4659557-4572-4ECF-B16E-B695D3007D70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396E719A-4CF7-4129-AC7B-94E128CD182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F83649AF-0B7C-4842-B1E0-F5B0ECFEF0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C9835599-BFA7-47D5-9D03-F5DC6AAA71B3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4B4587F2-8474-4484-9246-A775E6E1FD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5E060E8-443C-49E9-B90C-3A7A20F106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9BF02B89-3C40-4809-A5F8-29FDBC2A1762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55B3528F-1DAC-4792-A7BD-918A110CF59F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9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8D07E78-F482-4793-9949-97E97339B7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AD39CC1-C1DF-4CC2-B146-B8E64CED7A47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Quem Somos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B4E8E3-03FF-4F85-9226-39B6897842E9}"/>
              </a:ext>
            </a:extLst>
          </p:cNvPr>
          <p:cNvSpPr txBox="1"/>
          <p:nvPr/>
        </p:nvSpPr>
        <p:spPr>
          <a:xfrm>
            <a:off x="1859642" y="2289228"/>
            <a:ext cx="847271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Atualmente temos seis membros em nossa equipe, com uma visão focada em análise de temperatura e umidade dos plantios. Nós estamos prontos para fornecer a melhor experiência no desenvolvimento de sua colheita onde um sistema inteligente de sensores o auxilia enviando alertas sobre eventuais aparecimento de pragas.</a:t>
            </a:r>
          </a:p>
          <a:p>
            <a:pPr algn="just"/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	Com o nosso controle de temperatura e umidade nós também ajudamos sua empresa a economizar água por meio de irrigações controladas através do nível de temperatura e umidade capturados na plantação.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8503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m 47">
            <a:extLst>
              <a:ext uri="{FF2B5EF4-FFF2-40B4-BE49-F238E27FC236}">
                <a16:creationId xmlns:a16="http://schemas.microsoft.com/office/drawing/2014/main" id="{3EFF9C2F-7983-451B-A2BD-96BBDC1CAC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7" t="32388" r="16575" b="6746"/>
          <a:stretch/>
        </p:blipFill>
        <p:spPr>
          <a:xfrm>
            <a:off x="1772058" y="1827014"/>
            <a:ext cx="8647884" cy="4291136"/>
          </a:xfrm>
          <a:prstGeom prst="rect">
            <a:avLst/>
          </a:prstGeom>
        </p:spPr>
      </p:pic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Cenário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tângulo 1"/>
          <p:cNvSpPr/>
          <p:nvPr/>
        </p:nvSpPr>
        <p:spPr>
          <a:xfrm>
            <a:off x="6443003" y="3488788"/>
            <a:ext cx="1748936" cy="393895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380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Segmento de Mercado</a:t>
            </a:r>
          </a:p>
        </p:txBody>
      </p:sp>
      <p:pic>
        <p:nvPicPr>
          <p:cNvPr id="1031" name="Imagem 1030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20" t="2602" r="49315" b="50392"/>
          <a:stretch/>
        </p:blipFill>
        <p:spPr>
          <a:xfrm>
            <a:off x="4642337" y="2082018"/>
            <a:ext cx="1491177" cy="1758462"/>
          </a:xfrm>
          <a:prstGeom prst="rect">
            <a:avLst/>
          </a:prstGeom>
        </p:spPr>
      </p:pic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87" t="2716" r="18685" b="51287"/>
          <a:stretch/>
        </p:blipFill>
        <p:spPr>
          <a:xfrm>
            <a:off x="6212114" y="2082018"/>
            <a:ext cx="1582057" cy="17207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9" t="50339" r="64346" b="386"/>
          <a:stretch/>
        </p:blipFill>
        <p:spPr>
          <a:xfrm>
            <a:off x="3802743" y="3860800"/>
            <a:ext cx="1494970" cy="184331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80" t="49635" r="4089" b="1866"/>
          <a:stretch/>
        </p:blipFill>
        <p:spPr>
          <a:xfrm>
            <a:off x="7053944" y="3831772"/>
            <a:ext cx="1538514" cy="1814286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11" t="50388" r="33828" b="-388"/>
          <a:stretch/>
        </p:blipFill>
        <p:spPr>
          <a:xfrm>
            <a:off x="5384800" y="3860800"/>
            <a:ext cx="1567544" cy="187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5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Solução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3" t="33678" r="67881" b="46760"/>
          <a:stretch/>
        </p:blipFill>
        <p:spPr>
          <a:xfrm>
            <a:off x="2438482" y="1850525"/>
            <a:ext cx="1294207" cy="135690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A85FFAA-5715-4498-8B55-F4C380DF3324}"/>
              </a:ext>
            </a:extLst>
          </p:cNvPr>
          <p:cNvSpPr txBox="1"/>
          <p:nvPr/>
        </p:nvSpPr>
        <p:spPr>
          <a:xfrm>
            <a:off x="3732689" y="2228489"/>
            <a:ext cx="238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Desperdício de água e má sustentabilidade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9752605-4B8C-4428-894E-7002673EA4ED}"/>
              </a:ext>
            </a:extLst>
          </p:cNvPr>
          <p:cNvSpPr txBox="1"/>
          <p:nvPr/>
        </p:nvSpPr>
        <p:spPr>
          <a:xfrm>
            <a:off x="3732689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Produção afetada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4897806-ABDC-4BB7-BDA4-DC611732409E}"/>
              </a:ext>
            </a:extLst>
          </p:cNvPr>
          <p:cNvSpPr txBox="1"/>
          <p:nvPr/>
        </p:nvSpPr>
        <p:spPr>
          <a:xfrm>
            <a:off x="3732689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Gastos Elevados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04" t="34724" r="34418" b="47355"/>
          <a:stretch/>
        </p:blipFill>
        <p:spPr>
          <a:xfrm>
            <a:off x="6485205" y="1927275"/>
            <a:ext cx="1266093" cy="125202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1DDB79C9-9D71-4F7E-B1E7-914F9D638318}"/>
              </a:ext>
            </a:extLst>
          </p:cNvPr>
          <p:cNvSpPr txBox="1"/>
          <p:nvPr/>
        </p:nvSpPr>
        <p:spPr>
          <a:xfrm>
            <a:off x="7825030" y="2228489"/>
            <a:ext cx="204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Economia de água por sensor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5C37B57-9FFB-431B-BBC0-F31064541FC4}"/>
              </a:ext>
            </a:extLst>
          </p:cNvPr>
          <p:cNvSpPr txBox="1"/>
          <p:nvPr/>
        </p:nvSpPr>
        <p:spPr>
          <a:xfrm>
            <a:off x="7825030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Aumento da Produção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BAE3057-9CF7-45EC-BA12-49D5376F9991}"/>
              </a:ext>
            </a:extLst>
          </p:cNvPr>
          <p:cNvSpPr txBox="1"/>
          <p:nvPr/>
        </p:nvSpPr>
        <p:spPr>
          <a:xfrm>
            <a:off x="7825030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Ganho econômico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56B3FA8-4CDB-46E7-9210-6ED4BD4F6063}"/>
              </a:ext>
            </a:extLst>
          </p:cNvPr>
          <p:cNvSpPr/>
          <p:nvPr/>
        </p:nvSpPr>
        <p:spPr>
          <a:xfrm>
            <a:off x="5880507" y="1586608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i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0" t="75716" r="67826" b="7249"/>
          <a:stretch/>
        </p:blipFill>
        <p:spPr>
          <a:xfrm>
            <a:off x="2560320" y="4754880"/>
            <a:ext cx="1181686" cy="1181686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t="54490" r="67633" b="27460"/>
          <a:stretch/>
        </p:blipFill>
        <p:spPr>
          <a:xfrm>
            <a:off x="2438239" y="3291840"/>
            <a:ext cx="1294207" cy="1252025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91" t="75244" r="34232" b="6635"/>
          <a:stretch/>
        </p:blipFill>
        <p:spPr>
          <a:xfrm>
            <a:off x="6499274" y="4754880"/>
            <a:ext cx="1288890" cy="1266092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13" t="53620" r="33986" b="27655"/>
          <a:stretch/>
        </p:blipFill>
        <p:spPr>
          <a:xfrm>
            <a:off x="6485205" y="3254634"/>
            <a:ext cx="1325756" cy="13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0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  <p:bldP spid="20" grpId="0"/>
      <p:bldP spid="22" grpId="0"/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B480A9DE-E979-4C63-96A3-2FCFD42F6F4E}"/>
              </a:ext>
            </a:extLst>
          </p:cNvPr>
          <p:cNvCxnSpPr>
            <a:cxnSpLocks/>
          </p:cNvCxnSpPr>
          <p:nvPr/>
        </p:nvCxnSpPr>
        <p:spPr>
          <a:xfrm flipV="1">
            <a:off x="1644072" y="3247089"/>
            <a:ext cx="526472" cy="32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14" descr="Wifi ícones - Download Gratuito em PNG e SVG">
            <a:extLst>
              <a:ext uri="{FF2B5EF4-FFF2-40B4-BE49-F238E27FC236}">
                <a16:creationId xmlns:a16="http://schemas.microsoft.com/office/drawing/2014/main" id="{274105B4-8A13-45AB-907E-0FF3C0196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643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9" name="Conector de Seta Reta 88">
            <a:extLst>
              <a:ext uri="{FF2B5EF4-FFF2-40B4-BE49-F238E27FC236}">
                <a16:creationId xmlns:a16="http://schemas.microsoft.com/office/drawing/2014/main" id="{2D869ED5-756A-4468-8CD4-C7CF8B17B35F}"/>
              </a:ext>
            </a:extLst>
          </p:cNvPr>
          <p:cNvCxnSpPr>
            <a:cxnSpLocks/>
          </p:cNvCxnSpPr>
          <p:nvPr/>
        </p:nvCxnSpPr>
        <p:spPr>
          <a:xfrm flipH="1">
            <a:off x="3720597" y="3247089"/>
            <a:ext cx="85430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de Seta Reta 91">
            <a:extLst>
              <a:ext uri="{FF2B5EF4-FFF2-40B4-BE49-F238E27FC236}">
                <a16:creationId xmlns:a16="http://schemas.microsoft.com/office/drawing/2014/main" id="{71D8E999-407D-479E-8A70-4B7BD949A9B8}"/>
              </a:ext>
            </a:extLst>
          </p:cNvPr>
          <p:cNvCxnSpPr>
            <a:cxnSpLocks/>
          </p:cNvCxnSpPr>
          <p:nvPr/>
        </p:nvCxnSpPr>
        <p:spPr>
          <a:xfrm flipH="1">
            <a:off x="5725141" y="3247089"/>
            <a:ext cx="694384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ector de Seta Reta 110">
            <a:extLst>
              <a:ext uri="{FF2B5EF4-FFF2-40B4-BE49-F238E27FC236}">
                <a16:creationId xmlns:a16="http://schemas.microsoft.com/office/drawing/2014/main" id="{5AE4B0C9-2AF5-4820-A89B-F7F347D719E2}"/>
              </a:ext>
            </a:extLst>
          </p:cNvPr>
          <p:cNvCxnSpPr>
            <a:cxnSpLocks/>
          </p:cNvCxnSpPr>
          <p:nvPr/>
        </p:nvCxnSpPr>
        <p:spPr>
          <a:xfrm flipH="1">
            <a:off x="8246668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Picture 12" descr="Website ícones - Download Gratuito em PNG e SVG">
            <a:extLst>
              <a:ext uri="{FF2B5EF4-FFF2-40B4-BE49-F238E27FC236}">
                <a16:creationId xmlns:a16="http://schemas.microsoft.com/office/drawing/2014/main" id="{F2BF768E-207C-40E4-BDA3-3BFC21CC1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891" y="2781686"/>
            <a:ext cx="932620" cy="92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14" descr="Wifi ícones - Download Gratuito em PNG e SVG">
            <a:extLst>
              <a:ext uri="{FF2B5EF4-FFF2-40B4-BE49-F238E27FC236}">
                <a16:creationId xmlns:a16="http://schemas.microsoft.com/office/drawing/2014/main" id="{1FDCB733-9278-4537-954C-684922F2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99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6" name="Conector de Seta Reta 115">
            <a:extLst>
              <a:ext uri="{FF2B5EF4-FFF2-40B4-BE49-F238E27FC236}">
                <a16:creationId xmlns:a16="http://schemas.microsoft.com/office/drawing/2014/main" id="{72699866-DC43-4C51-8255-FB52E671C7AC}"/>
              </a:ext>
            </a:extLst>
          </p:cNvPr>
          <p:cNvCxnSpPr>
            <a:cxnSpLocks/>
          </p:cNvCxnSpPr>
          <p:nvPr/>
        </p:nvCxnSpPr>
        <p:spPr>
          <a:xfrm flipH="1">
            <a:off x="9886927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Picture 14" descr="Wifi ícones - Download Gratuito em PNG e SVG">
            <a:extLst>
              <a:ext uri="{FF2B5EF4-FFF2-40B4-BE49-F238E27FC236}">
                <a16:creationId xmlns:a16="http://schemas.microsoft.com/office/drawing/2014/main" id="{F75088D6-C746-40B7-B6B4-31A23DF73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97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" name="Agrupar 108">
            <a:extLst>
              <a:ext uri="{FF2B5EF4-FFF2-40B4-BE49-F238E27FC236}">
                <a16:creationId xmlns:a16="http://schemas.microsoft.com/office/drawing/2014/main" id="{1F1DAAA3-7AED-4287-99E4-97AC79BE4E10}"/>
              </a:ext>
            </a:extLst>
          </p:cNvPr>
          <p:cNvGrpSpPr/>
          <p:nvPr/>
        </p:nvGrpSpPr>
        <p:grpSpPr>
          <a:xfrm>
            <a:off x="19727" y="2012984"/>
            <a:ext cx="1831672" cy="2118991"/>
            <a:chOff x="19727" y="2012984"/>
            <a:chExt cx="1831672" cy="2118991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AC19445-D76E-48B4-8642-AD7F28D7830A}"/>
                </a:ext>
              </a:extLst>
            </p:cNvPr>
            <p:cNvGrpSpPr/>
            <p:nvPr/>
          </p:nvGrpSpPr>
          <p:grpSpPr>
            <a:xfrm>
              <a:off x="236289" y="2438402"/>
              <a:ext cx="1407783" cy="1693573"/>
              <a:chOff x="236289" y="2438402"/>
              <a:chExt cx="1407783" cy="1693573"/>
            </a:xfrm>
          </p:grpSpPr>
          <p:pic>
            <p:nvPicPr>
              <p:cNvPr id="79" name="Imagem 78">
                <a:extLst>
                  <a:ext uri="{FF2B5EF4-FFF2-40B4-BE49-F238E27FC236}">
                    <a16:creationId xmlns:a16="http://schemas.microsoft.com/office/drawing/2014/main" id="{09C900B4-F106-401A-AB26-ACA3F85F68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351256" y="2947699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80" name="Retângulo 79">
                <a:extLst>
                  <a:ext uri="{FF2B5EF4-FFF2-40B4-BE49-F238E27FC236}">
                    <a16:creationId xmlns:a16="http://schemas.microsoft.com/office/drawing/2014/main" id="{147D2CB3-50A7-450E-A517-62808C22FD42}"/>
                  </a:ext>
                </a:extLst>
              </p:cNvPr>
              <p:cNvSpPr/>
              <p:nvPr/>
            </p:nvSpPr>
            <p:spPr>
              <a:xfrm>
                <a:off x="236289" y="2438402"/>
                <a:ext cx="1407783" cy="1617374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2" name="CaixaDeTexto 121">
              <a:extLst>
                <a:ext uri="{FF2B5EF4-FFF2-40B4-BE49-F238E27FC236}">
                  <a16:creationId xmlns:a16="http://schemas.microsoft.com/office/drawing/2014/main" id="{FAFD8B0A-961F-496C-A563-1AFE9EF0641F}"/>
                </a:ext>
              </a:extLst>
            </p:cNvPr>
            <p:cNvSpPr txBox="1"/>
            <p:nvPr/>
          </p:nvSpPr>
          <p:spPr>
            <a:xfrm>
              <a:off x="19727" y="2012984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PLANTAÇÃO</a:t>
              </a:r>
            </a:p>
            <a:p>
              <a:endParaRPr lang="pt-BR" dirty="0"/>
            </a:p>
          </p:txBody>
        </p:sp>
      </p:grpSp>
      <p:grpSp>
        <p:nvGrpSpPr>
          <p:cNvPr id="1025" name="Agrupar 1024">
            <a:extLst>
              <a:ext uri="{FF2B5EF4-FFF2-40B4-BE49-F238E27FC236}">
                <a16:creationId xmlns:a16="http://schemas.microsoft.com/office/drawing/2014/main" id="{E10F4F6D-0E37-4D95-A597-0A91FCB81A3E}"/>
              </a:ext>
            </a:extLst>
          </p:cNvPr>
          <p:cNvGrpSpPr/>
          <p:nvPr/>
        </p:nvGrpSpPr>
        <p:grpSpPr>
          <a:xfrm>
            <a:off x="2029154" y="2515899"/>
            <a:ext cx="1831672" cy="2155251"/>
            <a:chOff x="2029154" y="2515899"/>
            <a:chExt cx="1831672" cy="2155251"/>
          </a:xfrm>
        </p:grpSpPr>
        <p:grpSp>
          <p:nvGrpSpPr>
            <p:cNvPr id="1024" name="Agrupar 1023">
              <a:extLst>
                <a:ext uri="{FF2B5EF4-FFF2-40B4-BE49-F238E27FC236}">
                  <a16:creationId xmlns:a16="http://schemas.microsoft.com/office/drawing/2014/main" id="{562C17D2-D6C2-4B8C-8B65-502CA5198F07}"/>
                </a:ext>
              </a:extLst>
            </p:cNvPr>
            <p:cNvGrpSpPr/>
            <p:nvPr/>
          </p:nvGrpSpPr>
          <p:grpSpPr>
            <a:xfrm>
              <a:off x="2206186" y="2515899"/>
              <a:ext cx="1434192" cy="1465233"/>
              <a:chOff x="2206186" y="2515899"/>
              <a:chExt cx="1434192" cy="1465233"/>
            </a:xfrm>
          </p:grpSpPr>
          <p:pic>
            <p:nvPicPr>
              <p:cNvPr id="1028" name="Picture 4" descr="Monitoramento em tempo real e online da temperatura e umidade – Way Data  Solution">
                <a:extLst>
                  <a:ext uri="{FF2B5EF4-FFF2-40B4-BE49-F238E27FC236}">
                    <a16:creationId xmlns:a16="http://schemas.microsoft.com/office/drawing/2014/main" id="{EE78202B-C088-4583-BB4A-C533CF2E17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05234" y="2690092"/>
                <a:ext cx="1335144" cy="12910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Elipse 2">
                <a:extLst>
                  <a:ext uri="{FF2B5EF4-FFF2-40B4-BE49-F238E27FC236}">
                    <a16:creationId xmlns:a16="http://schemas.microsoft.com/office/drawing/2014/main" id="{0806EBD9-7BEE-450C-B65B-05C5730FDDAC}"/>
                  </a:ext>
                </a:extLst>
              </p:cNvPr>
              <p:cNvSpPr/>
              <p:nvPr/>
            </p:nvSpPr>
            <p:spPr>
              <a:xfrm>
                <a:off x="3009750" y="3530601"/>
                <a:ext cx="352284" cy="353291"/>
              </a:xfrm>
              <a:prstGeom prst="ellipse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37132960-10BC-4F4E-82E7-73C8EDF29191}"/>
                  </a:ext>
                </a:extLst>
              </p:cNvPr>
              <p:cNvSpPr/>
              <p:nvPr/>
            </p:nvSpPr>
            <p:spPr>
              <a:xfrm>
                <a:off x="3158184" y="2940628"/>
                <a:ext cx="65306" cy="766618"/>
              </a:xfrm>
              <a:prstGeom prst="rect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030" name="Picture 6" descr="Umidade - ícones de clima grátis">
                <a:extLst>
                  <a:ext uri="{FF2B5EF4-FFF2-40B4-BE49-F238E27FC236}">
                    <a16:creationId xmlns:a16="http://schemas.microsoft.com/office/drawing/2014/main" id="{B36AF7D6-6A15-4F3B-9BEF-BBD09FD0DE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duotone>
                  <a:prstClr val="black"/>
                  <a:srgbClr val="EDE9A2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06186" y="2515899"/>
                <a:ext cx="454892" cy="4548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3" name="CaixaDeTexto 122">
              <a:extLst>
                <a:ext uri="{FF2B5EF4-FFF2-40B4-BE49-F238E27FC236}">
                  <a16:creationId xmlns:a16="http://schemas.microsoft.com/office/drawing/2014/main" id="{0A16B78E-0699-46E6-B742-459641BAEEB3}"/>
                </a:ext>
              </a:extLst>
            </p:cNvPr>
            <p:cNvSpPr txBox="1"/>
            <p:nvPr/>
          </p:nvSpPr>
          <p:spPr>
            <a:xfrm>
              <a:off x="2029154" y="3994042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SENSORES</a:t>
              </a:r>
            </a:p>
            <a:p>
              <a:endParaRPr lang="pt-BR" dirty="0"/>
            </a:p>
          </p:txBody>
        </p:sp>
      </p:grpSp>
      <p:grpSp>
        <p:nvGrpSpPr>
          <p:cNvPr id="1027" name="Agrupar 1026">
            <a:extLst>
              <a:ext uri="{FF2B5EF4-FFF2-40B4-BE49-F238E27FC236}">
                <a16:creationId xmlns:a16="http://schemas.microsoft.com/office/drawing/2014/main" id="{452044F4-10C5-4F2D-ADDE-80B3B22CB724}"/>
              </a:ext>
            </a:extLst>
          </p:cNvPr>
          <p:cNvGrpSpPr/>
          <p:nvPr/>
        </p:nvGrpSpPr>
        <p:grpSpPr>
          <a:xfrm>
            <a:off x="4245909" y="2568359"/>
            <a:ext cx="1831672" cy="1592425"/>
            <a:chOff x="4245909" y="2568359"/>
            <a:chExt cx="1831672" cy="1592425"/>
          </a:xfrm>
        </p:grpSpPr>
        <p:pic>
          <p:nvPicPr>
            <p:cNvPr id="84" name="Picture 4" descr="Roteador wi-fi - ícones de computador grátis">
              <a:extLst>
                <a:ext uri="{FF2B5EF4-FFF2-40B4-BE49-F238E27FC236}">
                  <a16:creationId xmlns:a16="http://schemas.microsoft.com/office/drawing/2014/main" id="{31D6694D-C4B1-4629-99C3-D34B436B99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7530" y="2568359"/>
              <a:ext cx="1014702" cy="10147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aixaDeTexto 123">
              <a:extLst>
                <a:ext uri="{FF2B5EF4-FFF2-40B4-BE49-F238E27FC236}">
                  <a16:creationId xmlns:a16="http://schemas.microsoft.com/office/drawing/2014/main" id="{EDF9DD48-43A4-49B3-A5F8-84524568EA66}"/>
                </a:ext>
              </a:extLst>
            </p:cNvPr>
            <p:cNvSpPr txBox="1"/>
            <p:nvPr/>
          </p:nvSpPr>
          <p:spPr>
            <a:xfrm>
              <a:off x="4245909" y="348367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ROTEADOR</a:t>
              </a:r>
            </a:p>
            <a:p>
              <a:endParaRPr lang="pt-BR" dirty="0"/>
            </a:p>
          </p:txBody>
        </p:sp>
      </p:grpSp>
      <p:grpSp>
        <p:nvGrpSpPr>
          <p:cNvPr id="1031" name="Agrupar 1030">
            <a:extLst>
              <a:ext uri="{FF2B5EF4-FFF2-40B4-BE49-F238E27FC236}">
                <a16:creationId xmlns:a16="http://schemas.microsoft.com/office/drawing/2014/main" id="{05785207-6B70-49B8-A111-0AAB24592B16}"/>
              </a:ext>
            </a:extLst>
          </p:cNvPr>
          <p:cNvGrpSpPr/>
          <p:nvPr/>
        </p:nvGrpSpPr>
        <p:grpSpPr>
          <a:xfrm>
            <a:off x="6385216" y="2018386"/>
            <a:ext cx="1831672" cy="1906681"/>
            <a:chOff x="6385216" y="2018386"/>
            <a:chExt cx="1831672" cy="1906681"/>
          </a:xfrm>
        </p:grpSpPr>
        <p:pic>
          <p:nvPicPr>
            <p:cNvPr id="87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4E284890-0152-4006-9F81-D4D558B27A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3991" y="2356940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CaixaDeTexto 124">
              <a:extLst>
                <a:ext uri="{FF2B5EF4-FFF2-40B4-BE49-F238E27FC236}">
                  <a16:creationId xmlns:a16="http://schemas.microsoft.com/office/drawing/2014/main" id="{952BF28B-48B6-40D9-8FF9-4869D0439DB5}"/>
                </a:ext>
              </a:extLst>
            </p:cNvPr>
            <p:cNvSpPr txBox="1"/>
            <p:nvPr/>
          </p:nvSpPr>
          <p:spPr>
            <a:xfrm>
              <a:off x="6385216" y="201838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NUVEM</a:t>
              </a:r>
            </a:p>
            <a:p>
              <a:endParaRPr lang="pt-BR" dirty="0"/>
            </a:p>
          </p:txBody>
        </p:sp>
      </p:grpSp>
      <p:grpSp>
        <p:nvGrpSpPr>
          <p:cNvPr id="1033" name="Agrupar 1032">
            <a:extLst>
              <a:ext uri="{FF2B5EF4-FFF2-40B4-BE49-F238E27FC236}">
                <a16:creationId xmlns:a16="http://schemas.microsoft.com/office/drawing/2014/main" id="{9CFF2673-4F9E-4810-BD6F-1D8C71320DB5}"/>
              </a:ext>
            </a:extLst>
          </p:cNvPr>
          <p:cNvGrpSpPr/>
          <p:nvPr/>
        </p:nvGrpSpPr>
        <p:grpSpPr>
          <a:xfrm>
            <a:off x="10206356" y="2143276"/>
            <a:ext cx="1831672" cy="3176703"/>
            <a:chOff x="10206356" y="2143276"/>
            <a:chExt cx="1831672" cy="3176703"/>
          </a:xfrm>
        </p:grpSpPr>
        <p:sp>
          <p:nvSpPr>
            <p:cNvPr id="118" name="Retângulo 117">
              <a:extLst>
                <a:ext uri="{FF2B5EF4-FFF2-40B4-BE49-F238E27FC236}">
                  <a16:creationId xmlns:a16="http://schemas.microsoft.com/office/drawing/2014/main" id="{86989927-24AF-4CF6-83D7-2B9F341406B1}"/>
                </a:ext>
              </a:extLst>
            </p:cNvPr>
            <p:cNvSpPr/>
            <p:nvPr/>
          </p:nvSpPr>
          <p:spPr>
            <a:xfrm>
              <a:off x="10555393" y="2708564"/>
              <a:ext cx="1119371" cy="190739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2" name="Picture 8" descr="Homem do usuário 3 Ícone - Download Grátis, PNG e Vetores">
              <a:extLst>
                <a:ext uri="{FF2B5EF4-FFF2-40B4-BE49-F238E27FC236}">
                  <a16:creationId xmlns:a16="http://schemas.microsoft.com/office/drawing/2014/main" id="{612D90E8-E03E-4604-984A-9E846D082F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2438" y="2143276"/>
              <a:ext cx="1739508" cy="17395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8" descr="Hand Graving Smartphone free vector icons designed by Freepik | Mobile icon,  Free icons, Phone icon">
              <a:extLst>
                <a:ext uri="{FF2B5EF4-FFF2-40B4-BE49-F238E27FC236}">
                  <a16:creationId xmlns:a16="http://schemas.microsoft.com/office/drawing/2014/main" id="{1B8C529F-36FC-4B4C-8F96-CEE256322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54592">
              <a:off x="11532054" y="3695224"/>
              <a:ext cx="483297" cy="483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10" descr="Ícone de laptop simples - Baixar PNG/SVG Transparente">
              <a:extLst>
                <a:ext uri="{FF2B5EF4-FFF2-40B4-BE49-F238E27FC236}">
                  <a16:creationId xmlns:a16="http://schemas.microsoft.com/office/drawing/2014/main" id="{065C2E75-5CFB-4BCF-A464-252DA64D37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06303" y="3807205"/>
              <a:ext cx="808761" cy="808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6" name="CaixaDeTexto 125">
              <a:extLst>
                <a:ext uri="{FF2B5EF4-FFF2-40B4-BE49-F238E27FC236}">
                  <a16:creationId xmlns:a16="http://schemas.microsoft.com/office/drawing/2014/main" id="{0517AF5F-5D8C-42F9-A593-06CA84B128D4}"/>
                </a:ext>
              </a:extLst>
            </p:cNvPr>
            <p:cNvSpPr txBox="1"/>
            <p:nvPr/>
          </p:nvSpPr>
          <p:spPr>
            <a:xfrm>
              <a:off x="10206356" y="4642871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USUÁRIO</a:t>
              </a:r>
            </a:p>
            <a:p>
              <a:endParaRPr lang="pt-BR" dirty="0"/>
            </a:p>
          </p:txBody>
        </p:sp>
      </p:grpSp>
      <p:grpSp>
        <p:nvGrpSpPr>
          <p:cNvPr id="1029" name="Agrupar 1028">
            <a:extLst>
              <a:ext uri="{FF2B5EF4-FFF2-40B4-BE49-F238E27FC236}">
                <a16:creationId xmlns:a16="http://schemas.microsoft.com/office/drawing/2014/main" id="{45E329AC-8895-492A-9B04-20C31C2BC964}"/>
              </a:ext>
            </a:extLst>
          </p:cNvPr>
          <p:cNvGrpSpPr/>
          <p:nvPr/>
        </p:nvGrpSpPr>
        <p:grpSpPr>
          <a:xfrm>
            <a:off x="6296506" y="3882784"/>
            <a:ext cx="2075988" cy="2123766"/>
            <a:chOff x="6347246" y="3883892"/>
            <a:chExt cx="2075988" cy="2123766"/>
          </a:xfrm>
        </p:grpSpPr>
        <p:sp>
          <p:nvSpPr>
            <p:cNvPr id="110" name="Retângulo 109">
              <a:extLst>
                <a:ext uri="{FF2B5EF4-FFF2-40B4-BE49-F238E27FC236}">
                  <a16:creationId xmlns:a16="http://schemas.microsoft.com/office/drawing/2014/main" id="{114545EC-D8B5-4585-96FF-F1C42FF29AA9}"/>
                </a:ext>
              </a:extLst>
            </p:cNvPr>
            <p:cNvSpPr/>
            <p:nvPr/>
          </p:nvSpPr>
          <p:spPr>
            <a:xfrm>
              <a:off x="6505339" y="4257964"/>
              <a:ext cx="1759802" cy="1501939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5" name="Agrupar 94">
              <a:extLst>
                <a:ext uri="{FF2B5EF4-FFF2-40B4-BE49-F238E27FC236}">
                  <a16:creationId xmlns:a16="http://schemas.microsoft.com/office/drawing/2014/main" id="{A5156B61-0AB2-4ED1-9B67-3B85DF3F33B7}"/>
                </a:ext>
              </a:extLst>
            </p:cNvPr>
            <p:cNvGrpSpPr/>
            <p:nvPr/>
          </p:nvGrpSpPr>
          <p:grpSpPr>
            <a:xfrm>
              <a:off x="6637048" y="3886971"/>
              <a:ext cx="697452" cy="656506"/>
              <a:chOff x="2815274" y="4547444"/>
              <a:chExt cx="1270291" cy="1257007"/>
            </a:xfrm>
          </p:grpSpPr>
          <p:grpSp>
            <p:nvGrpSpPr>
              <p:cNvPr id="96" name="Agrupar 95">
                <a:extLst>
                  <a:ext uri="{FF2B5EF4-FFF2-40B4-BE49-F238E27FC236}">
                    <a16:creationId xmlns:a16="http://schemas.microsoft.com/office/drawing/2014/main" id="{64C5FD00-94F5-4B42-A4C3-AAC54430589F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98" name="Elipse 97">
                  <a:extLst>
                    <a:ext uri="{FF2B5EF4-FFF2-40B4-BE49-F238E27FC236}">
                      <a16:creationId xmlns:a16="http://schemas.microsoft.com/office/drawing/2014/main" id="{A6243742-D20E-4AB6-9DE3-80F07F3BD14C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99" name="Elipse 98">
                  <a:extLst>
                    <a:ext uri="{FF2B5EF4-FFF2-40B4-BE49-F238E27FC236}">
                      <a16:creationId xmlns:a16="http://schemas.microsoft.com/office/drawing/2014/main" id="{4FAF2113-377D-43CF-808E-DA6426616800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97" name="Picture 2" descr="ícone Servidor Livre de Windows 8 Icon">
                <a:extLst>
                  <a:ext uri="{FF2B5EF4-FFF2-40B4-BE49-F238E27FC236}">
                    <a16:creationId xmlns:a16="http://schemas.microsoft.com/office/drawing/2014/main" id="{E4BBE0FD-9C28-40D1-AE83-B596F3C913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0" name="Agrupar 89">
              <a:extLst>
                <a:ext uri="{FF2B5EF4-FFF2-40B4-BE49-F238E27FC236}">
                  <a16:creationId xmlns:a16="http://schemas.microsoft.com/office/drawing/2014/main" id="{074F4D9A-184B-430D-AD9B-1B55BBA3EE6F}"/>
                </a:ext>
              </a:extLst>
            </p:cNvPr>
            <p:cNvGrpSpPr/>
            <p:nvPr/>
          </p:nvGrpSpPr>
          <p:grpSpPr>
            <a:xfrm>
              <a:off x="7486432" y="3883892"/>
              <a:ext cx="681452" cy="656505"/>
              <a:chOff x="9252364" y="4071453"/>
              <a:chExt cx="681452" cy="656505"/>
            </a:xfrm>
          </p:grpSpPr>
          <p:sp>
            <p:nvSpPr>
              <p:cNvPr id="108" name="Elipse 107">
                <a:extLst>
                  <a:ext uri="{FF2B5EF4-FFF2-40B4-BE49-F238E27FC236}">
                    <a16:creationId xmlns:a16="http://schemas.microsoft.com/office/drawing/2014/main" id="{17FFDCED-EF80-4388-80AE-463DD4D0B304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102" name="Imagem 101">
                <a:extLst>
                  <a:ext uri="{FF2B5EF4-FFF2-40B4-BE49-F238E27FC236}">
                    <a16:creationId xmlns:a16="http://schemas.microsoft.com/office/drawing/2014/main" id="{8A52A4DB-DB94-424B-834A-4E9891BB38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sp>
          <p:nvSpPr>
            <p:cNvPr id="127" name="CaixaDeTexto 126">
              <a:extLst>
                <a:ext uri="{FF2B5EF4-FFF2-40B4-BE49-F238E27FC236}">
                  <a16:creationId xmlns:a16="http://schemas.microsoft.com/office/drawing/2014/main" id="{B92923B6-9013-4765-8191-0F4FD50A9682}"/>
                </a:ext>
              </a:extLst>
            </p:cNvPr>
            <p:cNvSpPr txBox="1"/>
            <p:nvPr/>
          </p:nvSpPr>
          <p:spPr>
            <a:xfrm>
              <a:off x="6347246" y="4530330"/>
              <a:ext cx="207598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rgbClr val="EDE9A2"/>
                  </a:solidFill>
                </a:rPr>
                <a:t>Servidor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Sistema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Banco de Dados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Aplicação</a:t>
              </a:r>
            </a:p>
            <a:p>
              <a:endParaRPr lang="pt-BR" dirty="0"/>
            </a:p>
          </p:txBody>
        </p:sp>
      </p:grp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3B3C7D97-7A18-4B28-B988-DE762FB6F309}"/>
              </a:ext>
            </a:extLst>
          </p:cNvPr>
          <p:cNvSpPr/>
          <p:nvPr/>
        </p:nvSpPr>
        <p:spPr>
          <a:xfrm>
            <a:off x="4930660" y="352257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29" name="CaixaDeTexto 116">
            <a:extLst>
              <a:ext uri="{FF2B5EF4-FFF2-40B4-BE49-F238E27FC236}">
                <a16:creationId xmlns:a16="http://schemas.microsoft.com/office/drawing/2014/main" id="{BB85F539-660C-4220-88BA-850B92B670B1}"/>
              </a:ext>
            </a:extLst>
          </p:cNvPr>
          <p:cNvSpPr txBox="1"/>
          <p:nvPr/>
        </p:nvSpPr>
        <p:spPr>
          <a:xfrm>
            <a:off x="4772624" y="328091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130" name="CaixaDeTexto 117">
            <a:extLst>
              <a:ext uri="{FF2B5EF4-FFF2-40B4-BE49-F238E27FC236}">
                <a16:creationId xmlns:a16="http://schemas.microsoft.com/office/drawing/2014/main" id="{568282BC-6457-45F5-8898-FB7AE95B70A3}"/>
              </a:ext>
            </a:extLst>
          </p:cNvPr>
          <p:cNvSpPr txBox="1"/>
          <p:nvPr/>
        </p:nvSpPr>
        <p:spPr>
          <a:xfrm>
            <a:off x="4797567" y="973090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131" name="Agrupar 130">
            <a:extLst>
              <a:ext uri="{FF2B5EF4-FFF2-40B4-BE49-F238E27FC236}">
                <a16:creationId xmlns:a16="http://schemas.microsoft.com/office/drawing/2014/main" id="{4CAFA854-994B-4B26-B912-8F9E56888347}"/>
              </a:ext>
            </a:extLst>
          </p:cNvPr>
          <p:cNvGrpSpPr/>
          <p:nvPr/>
        </p:nvGrpSpPr>
        <p:grpSpPr>
          <a:xfrm>
            <a:off x="6526962" y="419876"/>
            <a:ext cx="911630" cy="925141"/>
            <a:chOff x="4515232" y="1784258"/>
            <a:chExt cx="3157057" cy="3310506"/>
          </a:xfrm>
        </p:grpSpPr>
        <p:sp>
          <p:nvSpPr>
            <p:cNvPr id="132" name="Elipse 131">
              <a:extLst>
                <a:ext uri="{FF2B5EF4-FFF2-40B4-BE49-F238E27FC236}">
                  <a16:creationId xmlns:a16="http://schemas.microsoft.com/office/drawing/2014/main" id="{26AF9108-FE26-4FC1-90D9-A4067F45EF4A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133" name="Imagem 132">
              <a:extLst>
                <a:ext uri="{FF2B5EF4-FFF2-40B4-BE49-F238E27FC236}">
                  <a16:creationId xmlns:a16="http://schemas.microsoft.com/office/drawing/2014/main" id="{81DA2AA4-B2AE-41BC-A06B-B6F289D676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806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Agrupar 24">
            <a:extLst>
              <a:ext uri="{FF2B5EF4-FFF2-40B4-BE49-F238E27FC236}">
                <a16:creationId xmlns:a16="http://schemas.microsoft.com/office/drawing/2014/main" id="{C4C93478-C20F-423D-9975-6B0058C47913}"/>
              </a:ext>
            </a:extLst>
          </p:cNvPr>
          <p:cNvGrpSpPr/>
          <p:nvPr/>
        </p:nvGrpSpPr>
        <p:grpSpPr>
          <a:xfrm>
            <a:off x="386456" y="3960437"/>
            <a:ext cx="6273046" cy="3104136"/>
            <a:chOff x="960581" y="3748370"/>
            <a:chExt cx="6273046" cy="3104136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B4679EC6-6EE7-46BC-A1CD-930691026BC8}"/>
                </a:ext>
              </a:extLst>
            </p:cNvPr>
            <p:cNvSpPr/>
            <p:nvPr/>
          </p:nvSpPr>
          <p:spPr>
            <a:xfrm>
              <a:off x="960581" y="3748370"/>
              <a:ext cx="6273046" cy="2454837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ECBBE9FC-CB5A-4D07-92A9-404AF1EB59A5}"/>
                </a:ext>
              </a:extLst>
            </p:cNvPr>
            <p:cNvGrpSpPr/>
            <p:nvPr/>
          </p:nvGrpSpPr>
          <p:grpSpPr>
            <a:xfrm>
              <a:off x="1051054" y="4148243"/>
              <a:ext cx="1831672" cy="2160125"/>
              <a:chOff x="102854" y="4697875"/>
              <a:chExt cx="1831672" cy="2160125"/>
            </a:xfrm>
          </p:grpSpPr>
          <p:pic>
            <p:nvPicPr>
              <p:cNvPr id="12" name="Imagem 11">
                <a:extLst>
                  <a:ext uri="{FF2B5EF4-FFF2-40B4-BE49-F238E27FC236}">
                    <a16:creationId xmlns:a16="http://schemas.microsoft.com/office/drawing/2014/main" id="{31FACB41-F8BD-45B0-8429-69BCAD200E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434383" y="5020848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1604363C-15F9-4D2A-B783-436A3D64B160}"/>
                  </a:ext>
                </a:extLst>
              </p:cNvPr>
              <p:cNvSpPr/>
              <p:nvPr/>
            </p:nvSpPr>
            <p:spPr>
              <a:xfrm>
                <a:off x="319416" y="4697875"/>
                <a:ext cx="1407783" cy="1431050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1007C632-C54C-485D-9D5F-EFD93EFB4AB0}"/>
                  </a:ext>
                </a:extLst>
              </p:cNvPr>
              <p:cNvSpPr txBox="1"/>
              <p:nvPr/>
            </p:nvSpPr>
            <p:spPr>
              <a:xfrm>
                <a:off x="102854" y="6180892"/>
                <a:ext cx="1831672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EDE9A2"/>
                    </a:solidFill>
                  </a:rPr>
                  <a:t>PLANTAÇÃO</a:t>
                </a:r>
              </a:p>
              <a:p>
                <a:endParaRPr lang="pt-BR" dirty="0"/>
              </a:p>
            </p:txBody>
          </p:sp>
        </p:grpSp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4C34B0E4-BA60-4478-A368-72FB181809F9}"/>
                </a:ext>
              </a:extLst>
            </p:cNvPr>
            <p:cNvGrpSpPr/>
            <p:nvPr/>
          </p:nvGrpSpPr>
          <p:grpSpPr>
            <a:xfrm>
              <a:off x="1813170" y="3828666"/>
              <a:ext cx="1240612" cy="723565"/>
              <a:chOff x="4088530" y="2499463"/>
              <a:chExt cx="1785259" cy="930147"/>
            </a:xfrm>
          </p:grpSpPr>
          <p:pic>
            <p:nvPicPr>
              <p:cNvPr id="20" name="Picture 4">
                <a:extLst>
                  <a:ext uri="{FF2B5EF4-FFF2-40B4-BE49-F238E27FC236}">
                    <a16:creationId xmlns:a16="http://schemas.microsoft.com/office/drawing/2014/main" id="{25FA18EE-0E71-4497-8979-365DAC3881A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645" b="94924" l="9500" r="90500">
                            <a14:foregroundMark x1="13750" y1="24365" x2="13750" y2="24365"/>
                            <a14:foregroundMark x1="18000" y1="11675" x2="18000" y2="11675"/>
                            <a14:foregroundMark x1="23750" y1="9645" x2="23750" y2="9645"/>
                            <a14:foregroundMark x1="82250" y1="37563" x2="82250" y2="37563"/>
                            <a14:foregroundMark x1="84500" y1="20812" x2="84500" y2="20812"/>
                            <a14:foregroundMark x1="77250" y1="21827" x2="77250" y2="21827"/>
                            <a14:foregroundMark x1="72250" y1="21320" x2="87250" y2="56345"/>
                            <a14:foregroundMark x1="87250" y1="56345" x2="87250" y2="56345"/>
                            <a14:foregroundMark x1="80750" y1="19797" x2="86000" y2="81218"/>
                            <a14:foregroundMark x1="74000" y1="37563" x2="72000" y2="75127"/>
                            <a14:foregroundMark x1="72000" y1="13198" x2="90500" y2="14213"/>
                            <a14:foregroundMark x1="85750" y1="78680" x2="89500" y2="77157"/>
                            <a14:foregroundMark x1="79750" y1="73096" x2="80750" y2="81726"/>
                            <a14:foregroundMark x1="40250" y1="81726" x2="40250" y2="90753"/>
                            <a14:foregroundMark x1="75905" y1="90325" x2="78000" y2="90355"/>
                            <a14:foregroundMark x1="79250" y1="86294" x2="79250" y2="86294"/>
                            <a14:foregroundMark x1="86750" y1="19797" x2="87000" y2="51777"/>
                            <a14:foregroundMark x1="88750" y1="22335" x2="89750" y2="79188"/>
                            <a14:foregroundMark x1="71750" y1="14213" x2="71250" y2="75635"/>
                            <a14:foregroundMark x1="30250" y1="11675" x2="30250" y2="11675"/>
                            <a14:foregroundMark x1="9500" y1="27919" x2="9500" y2="27919"/>
                            <a14:foregroundMark x1="40250" y1="82234" x2="40250" y2="82234"/>
                            <a14:foregroundMark x1="40000" y1="78680" x2="40000" y2="84264"/>
                            <a14:foregroundMark x1="46679" y1="93822" x2="65750" y2="93401"/>
                            <a14:foregroundMark x1="65750" y1="93401" x2="72000" y2="93401"/>
                            <a14:foregroundMark x1="72250" y1="93401" x2="73613" y2="93401"/>
                            <a14:foregroundMark x1="77000" y1="67513" x2="77750" y2="77665"/>
                            <a14:foregroundMark x1="77250" y1="74112" x2="76750" y2="79188"/>
                            <a14:foregroundMark x1="40500" y1="92893" x2="40500" y2="92893"/>
                            <a14:foregroundMark x1="43250" y1="94924" x2="43250" y2="94924"/>
                            <a14:foregroundMark x1="44250" y1="94416" x2="44250" y2="94416"/>
                            <a14:foregroundMark x1="44750" y1="93909" x2="44750" y2="93909"/>
                            <a14:foregroundMark x1="39750" y1="94416" x2="39750" y2="94416"/>
                            <a14:foregroundMark x1="41000" y1="93401" x2="41000" y2="93401"/>
                            <a14:foregroundMark x1="41000" y1="93401" x2="41000" y2="93401"/>
                            <a14:foregroundMark x1="40500" y1="93909" x2="40500" y2="93909"/>
                            <a14:foregroundMark x1="41250" y1="93401" x2="41250" y2="93401"/>
                            <a14:foregroundMark x1="41000" y1="93401" x2="41000" y2="93401"/>
                            <a14:foregroundMark x1="41000" y1="93401" x2="41000" y2="93401"/>
                            <a14:backgroundMark x1="23750" y1="11675" x2="23750" y2="11675"/>
                            <a14:backgroundMark x1="23750" y1="11675" x2="23750" y2="10660"/>
                            <a14:backgroundMark x1="23750" y1="10660" x2="23750" y2="10660"/>
                            <a14:backgroundMark x1="23750" y1="10152" x2="23750" y2="10152"/>
                            <a14:backgroundMark x1="59750" y1="31472" x2="59750" y2="31472"/>
                            <a14:backgroundMark x1="60000" y1="70558" x2="60000" y2="70558"/>
                            <a14:backgroundMark x1="40940" y1="92893" x2="40956" y2="93162"/>
                            <a14:backgroundMark x1="71917" y1="93667" x2="72160" y2="93688"/>
                            <a14:backgroundMark x1="77000" y1="97462" x2="77000" y2="97462"/>
                            <a14:backgroundMark x1="77000" y1="95431" x2="74250" y2="95431"/>
                            <a14:backgroundMark x1="38750" y1="95431" x2="46000" y2="9593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73646" y="2499463"/>
                <a:ext cx="1600143" cy="7880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14" descr="Arduino Uno Ambiente de desenvolvimento integrado Instalação, outros,  eletrônica, texto, cerceta png | PNGWing">
                <a:extLst>
                  <a:ext uri="{FF2B5EF4-FFF2-40B4-BE49-F238E27FC236}">
                    <a16:creationId xmlns:a16="http://schemas.microsoft.com/office/drawing/2014/main" id="{8D0C098B-DEE7-4660-9370-6135C082718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10000" b="90000" l="10000" r="90000">
                            <a14:foregroundMark x1="37609" y1="27541" x2="33478" y2="47541"/>
                            <a14:foregroundMark x1="37391" y1="33607" x2="65543" y2="40820"/>
                            <a14:foregroundMark x1="39348" y1="40164" x2="46087" y2="46557"/>
                            <a14:foregroundMark x1="43913" y1="39508" x2="53370" y2="58852"/>
                            <a14:foregroundMark x1="58261" y1="59180" x2="58261" y2="59180"/>
                            <a14:foregroundMark x1="64674" y1="39836" x2="65543" y2="55082"/>
                            <a14:foregroundMark x1="57826" y1="49344" x2="57826" y2="49344"/>
                            <a14:foregroundMark x1="59239" y1="45574" x2="59457" y2="55738"/>
                            <a14:foregroundMark x1="31304" y1="47213" x2="37609" y2="57705"/>
                            <a14:foregroundMark x1="34022" y1="50328" x2="43261" y2="59180"/>
                            <a14:foregroundMark x1="38478" y1="47541" x2="39783" y2="532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88530" y="2750462"/>
                <a:ext cx="1024289" cy="6791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041C8A63-CA4F-4FBB-86AB-516A4AACEE22}"/>
                </a:ext>
              </a:extLst>
            </p:cNvPr>
            <p:cNvSpPr txBox="1"/>
            <p:nvPr/>
          </p:nvSpPr>
          <p:spPr>
            <a:xfrm>
              <a:off x="3063713" y="4077899"/>
              <a:ext cx="389719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umidade: 20 a 90% UR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temperatura: 0º a 50ºC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umidade de medição: ± 5,0% UR</a:t>
              </a:r>
            </a:p>
            <a:p>
              <a:pPr algn="ctr"/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medição de temperatura: ± 2.0 ºC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CaixaDeTexto 151">
              <a:extLst>
                <a:ext uri="{FF2B5EF4-FFF2-40B4-BE49-F238E27FC236}">
                  <a16:creationId xmlns:a16="http://schemas.microsoft.com/office/drawing/2014/main" id="{FDBFBBEB-52F5-46E1-BD9A-4A3F6EC31296}"/>
                </a:ext>
              </a:extLst>
            </p:cNvPr>
            <p:cNvSpPr txBox="1"/>
            <p:nvPr/>
          </p:nvSpPr>
          <p:spPr>
            <a:xfrm>
              <a:off x="2278771" y="6206175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SENSOR E ARDUINO</a:t>
              </a:r>
            </a:p>
            <a:p>
              <a:endParaRPr lang="pt-BR" dirty="0"/>
            </a:p>
          </p:txBody>
        </p:sp>
        <p:sp>
          <p:nvSpPr>
            <p:cNvPr id="24" name="CaixaDeTexto 151">
              <a:extLst>
                <a:ext uri="{FF2B5EF4-FFF2-40B4-BE49-F238E27FC236}">
                  <a16:creationId xmlns:a16="http://schemas.microsoft.com/office/drawing/2014/main" id="{06BA89BF-EDB6-42FE-AA0F-38E7ABCB19CA}"/>
                </a:ext>
              </a:extLst>
            </p:cNvPr>
            <p:cNvSpPr txBox="1"/>
            <p:nvPr/>
          </p:nvSpPr>
          <p:spPr>
            <a:xfrm>
              <a:off x="3314106" y="3795164"/>
              <a:ext cx="3286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sz="14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Arduino Uno</a:t>
              </a:r>
            </a:p>
            <a:p>
              <a:endParaRPr lang="pt-BR" dirty="0"/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FC181689-E571-4175-9F99-A7FDAB9A2807}"/>
              </a:ext>
            </a:extLst>
          </p:cNvPr>
          <p:cNvGrpSpPr/>
          <p:nvPr/>
        </p:nvGrpSpPr>
        <p:grpSpPr>
          <a:xfrm>
            <a:off x="5979838" y="1334969"/>
            <a:ext cx="3769766" cy="2776694"/>
            <a:chOff x="8220503" y="3948386"/>
            <a:chExt cx="3769766" cy="2776694"/>
          </a:xfrm>
        </p:grpSpPr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56516AA9-0B92-4AD9-82CC-384320EDAC05}"/>
                </a:ext>
              </a:extLst>
            </p:cNvPr>
            <p:cNvSpPr/>
            <p:nvPr/>
          </p:nvSpPr>
          <p:spPr>
            <a:xfrm>
              <a:off x="8220503" y="3948386"/>
              <a:ext cx="3769766" cy="205341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8448847E-8FA6-47FF-8915-8FC23A247C8E}"/>
                </a:ext>
              </a:extLst>
            </p:cNvPr>
            <p:cNvGrpSpPr/>
            <p:nvPr/>
          </p:nvGrpSpPr>
          <p:grpSpPr>
            <a:xfrm>
              <a:off x="8423644" y="5222432"/>
              <a:ext cx="697452" cy="656506"/>
              <a:chOff x="2815274" y="4547444"/>
              <a:chExt cx="1270291" cy="1257007"/>
            </a:xfrm>
          </p:grpSpPr>
          <p:grpSp>
            <p:nvGrpSpPr>
              <p:cNvPr id="44" name="Agrupar 43">
                <a:extLst>
                  <a:ext uri="{FF2B5EF4-FFF2-40B4-BE49-F238E27FC236}">
                    <a16:creationId xmlns:a16="http://schemas.microsoft.com/office/drawing/2014/main" id="{D737AA2E-DFC0-47D6-9A49-FE9B2474A489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46" name="Elipse 45">
                  <a:extLst>
                    <a:ext uri="{FF2B5EF4-FFF2-40B4-BE49-F238E27FC236}">
                      <a16:creationId xmlns:a16="http://schemas.microsoft.com/office/drawing/2014/main" id="{7B461F8B-59D3-4850-B2B5-1581A161BF87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7" name="Elipse 46">
                  <a:extLst>
                    <a:ext uri="{FF2B5EF4-FFF2-40B4-BE49-F238E27FC236}">
                      <a16:creationId xmlns:a16="http://schemas.microsoft.com/office/drawing/2014/main" id="{0ECE110D-0823-4A99-B1DE-8A7D61932D12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45" name="Picture 2" descr="ícone Servidor Livre de Windows 8 Icon">
                <a:extLst>
                  <a:ext uri="{FF2B5EF4-FFF2-40B4-BE49-F238E27FC236}">
                    <a16:creationId xmlns:a16="http://schemas.microsoft.com/office/drawing/2014/main" id="{166AAF32-E79E-4D28-B58F-3F90E6DFFBF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0" name="Agrupar 39">
              <a:extLst>
                <a:ext uri="{FF2B5EF4-FFF2-40B4-BE49-F238E27FC236}">
                  <a16:creationId xmlns:a16="http://schemas.microsoft.com/office/drawing/2014/main" id="{81613A43-2F16-43EF-88E7-395C887FA24F}"/>
                </a:ext>
              </a:extLst>
            </p:cNvPr>
            <p:cNvGrpSpPr/>
            <p:nvPr/>
          </p:nvGrpSpPr>
          <p:grpSpPr>
            <a:xfrm>
              <a:off x="9346916" y="5219353"/>
              <a:ext cx="681452" cy="656505"/>
              <a:chOff x="9252364" y="4071453"/>
              <a:chExt cx="681452" cy="656505"/>
            </a:xfrm>
          </p:grpSpPr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2AC316E9-706C-49A0-ADFE-444C72C459F9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43" name="Imagem 42">
                <a:extLst>
                  <a:ext uri="{FF2B5EF4-FFF2-40B4-BE49-F238E27FC236}">
                    <a16:creationId xmlns:a16="http://schemas.microsoft.com/office/drawing/2014/main" id="{AA13DEFB-72B4-44A7-8DDA-96AC95B07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pic>
          <p:nvPicPr>
            <p:cNvPr id="48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55D5B9E5-F30D-443D-AD42-3E33CE48BF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183" y="3979478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9BE05376-F4B9-4A9F-9318-9CD154D24F81}"/>
                </a:ext>
              </a:extLst>
            </p:cNvPr>
            <p:cNvSpPr txBox="1"/>
            <p:nvPr/>
          </p:nvSpPr>
          <p:spPr>
            <a:xfrm>
              <a:off x="10115255" y="4282594"/>
              <a:ext cx="175569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Banco de Dados SQL Server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Aplicação Desenvolvida com HTML/CSS/JS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CaixaDeTexto 151">
              <a:extLst>
                <a:ext uri="{FF2B5EF4-FFF2-40B4-BE49-F238E27FC236}">
                  <a16:creationId xmlns:a16="http://schemas.microsoft.com/office/drawing/2014/main" id="{AC1CA078-5106-4163-9D23-C69A5F5C84F6}"/>
                </a:ext>
              </a:extLst>
            </p:cNvPr>
            <p:cNvSpPr txBox="1"/>
            <p:nvPr/>
          </p:nvSpPr>
          <p:spPr>
            <a:xfrm>
              <a:off x="8471804" y="6078749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NUVEM</a:t>
              </a:r>
            </a:p>
            <a:p>
              <a:endParaRPr lang="pt-BR" dirty="0"/>
            </a:p>
          </p:txBody>
        </p:sp>
      </p:grpSp>
      <p:sp>
        <p:nvSpPr>
          <p:cNvPr id="71" name="Retângulo 70">
            <a:extLst>
              <a:ext uri="{FF2B5EF4-FFF2-40B4-BE49-F238E27FC236}">
                <a16:creationId xmlns:a16="http://schemas.microsoft.com/office/drawing/2014/main" id="{4A81E734-DCAC-4050-9D95-3421EF5C3A78}"/>
              </a:ext>
            </a:extLst>
          </p:cNvPr>
          <p:cNvSpPr/>
          <p:nvPr/>
        </p:nvSpPr>
        <p:spPr>
          <a:xfrm>
            <a:off x="4930660" y="939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72" name="CaixaDeTexto 116">
            <a:extLst>
              <a:ext uri="{FF2B5EF4-FFF2-40B4-BE49-F238E27FC236}">
                <a16:creationId xmlns:a16="http://schemas.microsoft.com/office/drawing/2014/main" id="{0A2CCAE0-0FC4-43B8-893C-EDD10571CB9F}"/>
              </a:ext>
            </a:extLst>
          </p:cNvPr>
          <p:cNvSpPr txBox="1"/>
          <p:nvPr/>
        </p:nvSpPr>
        <p:spPr>
          <a:xfrm>
            <a:off x="4772624" y="69738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73" name="CaixaDeTexto 117">
            <a:extLst>
              <a:ext uri="{FF2B5EF4-FFF2-40B4-BE49-F238E27FC236}">
                <a16:creationId xmlns:a16="http://schemas.microsoft.com/office/drawing/2014/main" id="{32955425-EB60-4B6E-BE8D-BAEF8FF5D955}"/>
              </a:ext>
            </a:extLst>
          </p:cNvPr>
          <p:cNvSpPr txBox="1"/>
          <p:nvPr/>
        </p:nvSpPr>
        <p:spPr>
          <a:xfrm>
            <a:off x="4797567" y="7147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70B7D43E-3364-4E5A-9695-06E06D4CFD2D}"/>
              </a:ext>
            </a:extLst>
          </p:cNvPr>
          <p:cNvGrpSpPr/>
          <p:nvPr/>
        </p:nvGrpSpPr>
        <p:grpSpPr>
          <a:xfrm>
            <a:off x="6526962" y="161523"/>
            <a:ext cx="911630" cy="925141"/>
            <a:chOff x="4515232" y="1784258"/>
            <a:chExt cx="3157057" cy="3310506"/>
          </a:xfrm>
        </p:grpSpPr>
        <p:sp>
          <p:nvSpPr>
            <p:cNvPr id="75" name="Elipse 74">
              <a:extLst>
                <a:ext uri="{FF2B5EF4-FFF2-40B4-BE49-F238E27FC236}">
                  <a16:creationId xmlns:a16="http://schemas.microsoft.com/office/drawing/2014/main" id="{1D4A231D-EA43-48DD-8345-7547FA5A566B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874AAF4F-BCBD-4FD9-82C5-9894C176E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id="{F0840536-1A5E-45A6-BEEA-0B2060A36786}"/>
              </a:ext>
            </a:extLst>
          </p:cNvPr>
          <p:cNvCxnSpPr>
            <a:cxnSpLocks/>
          </p:cNvCxnSpPr>
          <p:nvPr/>
        </p:nvCxnSpPr>
        <p:spPr>
          <a:xfrm flipV="1">
            <a:off x="643677" y="3371991"/>
            <a:ext cx="0" cy="58844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26098518-4E7C-4C9A-9EC1-15532315DB69}"/>
              </a:ext>
            </a:extLst>
          </p:cNvPr>
          <p:cNvCxnSpPr>
            <a:cxnSpLocks/>
          </p:cNvCxnSpPr>
          <p:nvPr/>
        </p:nvCxnSpPr>
        <p:spPr>
          <a:xfrm flipV="1">
            <a:off x="5716982" y="2333349"/>
            <a:ext cx="279267" cy="2968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Agrupar 67">
            <a:extLst>
              <a:ext uri="{FF2B5EF4-FFF2-40B4-BE49-F238E27FC236}">
                <a16:creationId xmlns:a16="http://schemas.microsoft.com/office/drawing/2014/main" id="{575E8FC2-BBB0-459C-875E-F36E5BF48623}"/>
              </a:ext>
            </a:extLst>
          </p:cNvPr>
          <p:cNvGrpSpPr/>
          <p:nvPr/>
        </p:nvGrpSpPr>
        <p:grpSpPr>
          <a:xfrm>
            <a:off x="10420356" y="2999560"/>
            <a:ext cx="1023037" cy="666654"/>
            <a:chOff x="5844500" y="1107466"/>
            <a:chExt cx="1695449" cy="1113232"/>
          </a:xfrm>
        </p:grpSpPr>
        <p:pic>
          <p:nvPicPr>
            <p:cNvPr id="69" name="Picture 18">
              <a:extLst>
                <a:ext uri="{FF2B5EF4-FFF2-40B4-BE49-F238E27FC236}">
                  <a16:creationId xmlns:a16="http://schemas.microsoft.com/office/drawing/2014/main" id="{451C19D6-6F85-4C21-8E13-1FAD5B5A6B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4127364C-79DF-482A-8C0D-4C9505FB2E67}"/>
                </a:ext>
              </a:extLst>
            </p:cNvPr>
            <p:cNvSpPr txBox="1"/>
            <p:nvPr/>
          </p:nvSpPr>
          <p:spPr>
            <a:xfrm>
              <a:off x="5844500" y="1107466"/>
              <a:ext cx="1695449" cy="3597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550A0105-BBCF-4EF9-BF5F-73EB8D977D2C}"/>
              </a:ext>
            </a:extLst>
          </p:cNvPr>
          <p:cNvGrpSpPr/>
          <p:nvPr/>
        </p:nvGrpSpPr>
        <p:grpSpPr>
          <a:xfrm>
            <a:off x="6854069" y="3960437"/>
            <a:ext cx="5168969" cy="3119517"/>
            <a:chOff x="6854069" y="3960437"/>
            <a:chExt cx="5168969" cy="3119517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966AB91-BDE1-4D10-A971-A5DBFA34287B}"/>
                </a:ext>
              </a:extLst>
            </p:cNvPr>
            <p:cNvGrpSpPr/>
            <p:nvPr/>
          </p:nvGrpSpPr>
          <p:grpSpPr>
            <a:xfrm>
              <a:off x="6854069" y="3960437"/>
              <a:ext cx="5168969" cy="3119517"/>
              <a:chOff x="6854069" y="3960437"/>
              <a:chExt cx="5168969" cy="3119517"/>
            </a:xfrm>
          </p:grpSpPr>
          <p:grpSp>
            <p:nvGrpSpPr>
              <p:cNvPr id="92" name="Agrupar 91">
                <a:extLst>
                  <a:ext uri="{FF2B5EF4-FFF2-40B4-BE49-F238E27FC236}">
                    <a16:creationId xmlns:a16="http://schemas.microsoft.com/office/drawing/2014/main" id="{9CA9EF4A-0887-42EA-94A1-5A0E37D1433C}"/>
                  </a:ext>
                </a:extLst>
              </p:cNvPr>
              <p:cNvGrpSpPr/>
              <p:nvPr/>
            </p:nvGrpSpPr>
            <p:grpSpPr>
              <a:xfrm>
                <a:off x="6854069" y="3960437"/>
                <a:ext cx="5168969" cy="2492776"/>
                <a:chOff x="6854069" y="3960437"/>
                <a:chExt cx="5168969" cy="2492776"/>
              </a:xfrm>
            </p:grpSpPr>
            <p:sp>
              <p:nvSpPr>
                <p:cNvPr id="55" name="Retângulo 54">
                  <a:extLst>
                    <a:ext uri="{FF2B5EF4-FFF2-40B4-BE49-F238E27FC236}">
                      <a16:creationId xmlns:a16="http://schemas.microsoft.com/office/drawing/2014/main" id="{12E68944-C5BB-4C1A-AAA1-F9A224FC7361}"/>
                    </a:ext>
                  </a:extLst>
                </p:cNvPr>
                <p:cNvSpPr/>
                <p:nvPr/>
              </p:nvSpPr>
              <p:spPr>
                <a:xfrm>
                  <a:off x="6968189" y="3960437"/>
                  <a:ext cx="4530320" cy="2367617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56" name="Picture 8" descr="Google Chrome Logo - PNG e Vetor - Download de Logo">
                  <a:extLst>
                    <a:ext uri="{FF2B5EF4-FFF2-40B4-BE49-F238E27FC236}">
                      <a16:creationId xmlns:a16="http://schemas.microsoft.com/office/drawing/2014/main" id="{85C3B133-3A46-4528-AF1A-8860F16E3C0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 cstate="print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4889" b="98667" l="4444" r="97778">
                              <a14:foregroundMark x1="62667" y1="27556" x2="40889" y2="77778"/>
                              <a14:foregroundMark x1="43556" y1="21333" x2="57778" y2="74667"/>
                              <a14:foregroundMark x1="38667" y1="19556" x2="32444" y2="57333"/>
                              <a14:foregroundMark x1="28000" y1="30222" x2="25778" y2="69778"/>
                              <a14:foregroundMark x1="24000" y1="26667" x2="54667" y2="60889"/>
                              <a14:foregroundMark x1="74222" y1="34667" x2="84843" y2="83686"/>
                              <a14:foregroundMark x1="67111" y1="43556" x2="79090" y2="83255"/>
                              <a14:foregroundMark x1="71556" y1="54222" x2="82113" y2="83482"/>
                              <a14:foregroundMark x1="54222" y1="57778" x2="66222" y2="93333"/>
                              <a14:foregroundMark x1="35556" y1="48444" x2="49778" y2="89778"/>
                              <a14:foregroundMark x1="37991" y1="93568" x2="38667" y2="95556"/>
                              <a14:foregroundMark x1="24000" y1="52444" x2="37862" y2="93189"/>
                              <a14:foregroundMark x1="36698" y1="95106" x2="37778" y2="99111"/>
                              <a14:foregroundMark x1="24000" y1="48000" x2="35979" y2="92436"/>
                              <a14:foregroundMark x1="13333" y1="45778" x2="24694" y2="88190"/>
                              <a14:foregroundMark x1="26667" y1="38222" x2="41333" y2="5333"/>
                              <a14:foregroundMark x1="72000" y1="23111" x2="91523" y2="71321"/>
                              <a14:foregroundMark x1="16889" y1="42222" x2="18667" y2="84889"/>
                              <a14:foregroundMark x1="10222" y1="31556" x2="11556" y2="76000"/>
                              <a14:foregroundMark x1="5778" y1="29333" x2="11111" y2="67556"/>
                              <a14:foregroundMark x1="84444" y1="28444" x2="97778" y2="51556"/>
                              <a14:foregroundMark x1="4444" y1="50667" x2="18222" y2="82667"/>
                              <a14:foregroundMark x1="33333" y1="39556" x2="31556" y2="59111"/>
                              <a14:foregroundMark x1="59556" y1="55111" x2="68889" y2="74667"/>
                              <a14:foregroundMark x1="75556" y1="68000" x2="77333" y2="88444"/>
                              <a14:foregroundMark x1="74222" y1="90222" x2="74222" y2="90222"/>
                              <a14:foregroundMark x1="76889" y1="90222" x2="76889" y2="90222"/>
                              <a14:foregroundMark x1="79111" y1="87111" x2="70222" y2="88000"/>
                              <a14:foregroundMark x1="88000" y1="67556" x2="90451" y2="72011"/>
                              <a14:foregroundMark x1="88000" y1="64000" x2="94789" y2="74720"/>
                              <a14:backgroundMark x1="84444" y1="94222" x2="87556" y2="92000"/>
                              <a14:backgroundMark x1="85778" y1="92000" x2="85333" y2="92000"/>
                              <a14:backgroundMark x1="89778" y1="90222" x2="80767" y2="89546"/>
                              <a14:backgroundMark x1="96444" y1="78222" x2="95968" y2="77603"/>
                              <a14:backgroundMark x1="97778" y1="81778" x2="96000" y2="81778"/>
                              <a14:backgroundMark x1="95556" y1="79556" x2="95556" y2="77778"/>
                              <a14:backgroundMark x1="20000" y1="93778" x2="33333" y2="99111"/>
                              <a14:backgroundMark x1="87556" y1="88889" x2="89333" y2="95556"/>
                              <a14:backgroundMark x1="83556" y1="96444" x2="87111" y2="98667"/>
                              <a14:backgroundMark x1="94337" y1="78524" x2="95111" y2="79556"/>
                              <a14:backgroundMark x1="94222" y1="88889" x2="96000" y2="77778"/>
                              <a14:backgroundMark x1="95111" y1="74667" x2="96000" y2="800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254576" y="4851779"/>
                  <a:ext cx="322153" cy="3221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7" name="Picture 10">
                  <a:extLst>
                    <a:ext uri="{FF2B5EF4-FFF2-40B4-BE49-F238E27FC236}">
                      <a16:creationId xmlns:a16="http://schemas.microsoft.com/office/drawing/2014/main" id="{1B8B7977-5BF0-49EB-AA23-E003EBBF42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813184" y="4828417"/>
                  <a:ext cx="342131" cy="3531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12">
                  <a:extLst>
                    <a:ext uri="{FF2B5EF4-FFF2-40B4-BE49-F238E27FC236}">
                      <a16:creationId xmlns:a16="http://schemas.microsoft.com/office/drawing/2014/main" id="{0B2E309C-CCF7-4AA4-83F8-E1FA7025C71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0" cstate="print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4000" b="98667" l="3556" r="99556">
                              <a14:foregroundMark x1="8000" y1="32444" x2="11111" y2="72889"/>
                              <a14:foregroundMark x1="3556" y1="42222" x2="13778" y2="62667"/>
                              <a14:foregroundMark x1="25778" y1="65778" x2="41333" y2="92000"/>
                              <a14:foregroundMark x1="36889" y1="86667" x2="47556" y2="95111"/>
                              <a14:foregroundMark x1="37778" y1="96000" x2="45778" y2="98667"/>
                              <a14:foregroundMark x1="25778" y1="17778" x2="69778" y2="17778"/>
                              <a14:foregroundMark x1="48000" y1="12000" x2="84000" y2="44889"/>
                              <a14:foregroundMark x1="42222" y1="17778" x2="76889" y2="23556"/>
                              <a14:foregroundMark x1="73333" y1="30222" x2="79556" y2="53333"/>
                              <a14:foregroundMark x1="71111" y1="56889" x2="72000" y2="59556"/>
                              <a14:foregroundMark x1="84000" y1="54222" x2="66667" y2="58667"/>
                              <a14:foregroundMark x1="70222" y1="13778" x2="94222" y2="58222"/>
                              <a14:foregroundMark x1="61778" y1="27111" x2="37778" y2="4444"/>
                              <a14:foregroundMark x1="93778" y1="37333" x2="99556" y2="373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679078" y="4855902"/>
                  <a:ext cx="329548" cy="329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9" name="Picture 6" descr="Foto 2 - Notebook Compaq Presario CQ-25 4GB 120GB SSD 14''">
                  <a:extLst>
                    <a:ext uri="{FF2B5EF4-FFF2-40B4-BE49-F238E27FC236}">
                      <a16:creationId xmlns:a16="http://schemas.microsoft.com/office/drawing/2014/main" id="{119CB75C-6C98-45C8-822D-957003C6A29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2" cstate="print">
                  <a:extLst>
                    <a:ext uri="{BEBA8EAE-BF5A-486C-A8C5-ECC9F3942E4B}">
                      <a14:imgProps xmlns:a14="http://schemas.microsoft.com/office/drawing/2010/main">
                        <a14:imgLayer r:embed="rId23">
                          <a14:imgEffect>
                            <a14:backgroundRemoval t="10000" b="90000" l="3600" r="97400">
                              <a14:foregroundMark x1="11400" y1="19800" x2="11400" y2="69600"/>
                              <a14:foregroundMark x1="6600" y1="78000" x2="6600" y2="78000"/>
                              <a14:foregroundMark x1="3600" y1="83400" x2="3600" y2="83400"/>
                              <a14:foregroundMark x1="92000" y1="75200" x2="92000" y2="75200"/>
                              <a14:foregroundMark x1="97400" y1="83600" x2="97400" y2="83600"/>
                              <a14:foregroundMark x1="68600" y1="16400" x2="68600" y2="16400"/>
                              <a14:foregroundMark x1="75400" y1="16000" x2="75400" y2="16000"/>
                              <a14:foregroundMark x1="20200" y1="16000" x2="17600" y2="16000"/>
                              <a14:foregroundMark x1="13800" y1="15800" x2="13800" y2="15800"/>
                              <a14:foregroundMark x1="31162" y1="28474" x2="42400" y2="28600"/>
                              <a14:foregroundMark x1="24600" y1="28400" x2="31152" y2="28474"/>
                              <a14:foregroundMark x1="31362" y1="27818" x2="40200" y2="28800"/>
                              <a14:foregroundMark x1="27600" y1="27400" x2="31175" y2="27797"/>
                              <a14:foregroundMark x1="35048" y1="18494" x2="38000" y2="19200"/>
                              <a14:foregroundMark x1="28800" y1="17000" x2="31360" y2="17612"/>
                              <a14:foregroundMark x1="36800" y1="38600" x2="37200" y2="44200"/>
                              <a14:foregroundMark x1="37200" y1="44200" x2="37200" y2="44200"/>
                              <a14:foregroundMark x1="24600" y1="73600" x2="19800" y2="75200"/>
                              <a14:foregroundMark x1="21400" y1="67600" x2="23400" y2="61200"/>
                              <a14:foregroundMark x1="24600" y1="60400" x2="25800" y2="63000"/>
                              <a14:foregroundMark x1="51000" y1="69200" x2="45600" y2="66400"/>
                              <a14:foregroundMark x1="51200" y1="64800" x2="39600" y2="66400"/>
                              <a14:foregroundMark x1="58800" y1="66400" x2="40800" y2="67800"/>
                              <a14:foregroundMark x1="60400" y1="65400" x2="38200" y2="64400"/>
                              <a14:foregroundMark x1="24400" y1="28400" x2="30400" y2="28400"/>
                              <a14:foregroundMark x1="30312" y1="30695" x2="23400" y2="18000"/>
                              <a14:foregroundMark x1="29240" y1="20946" x2="26600" y2="18400"/>
                              <a14:foregroundMark x1="31264" y1="22897" x2="30390" y2="22054"/>
                              <a14:foregroundMark x1="37800" y1="29200" x2="32542" y2="24130"/>
                              <a14:foregroundMark x1="26000" y1="27400" x2="26000" y2="27400"/>
                              <a14:foregroundMark x1="26000" y1="27400" x2="26000" y2="27400"/>
                              <a14:foregroundMark x1="26000" y1="27400" x2="26000" y2="27400"/>
                              <a14:foregroundMark x1="33011" y1="22665" x2="41400" y2="17000"/>
                              <a14:foregroundMark x1="26000" y1="27400" x2="31246" y2="23857"/>
                              <a14:foregroundMark x1="23000" y1="25600" x2="29800" y2="17200"/>
                              <a14:foregroundMark x1="35446" y1="17632" x2="40400" y2="17400"/>
                              <a14:foregroundMark x1="27600" y1="18000" x2="30667" y2="17856"/>
                              <a14:foregroundMark x1="35138" y1="18300" x2="39200" y2="17800"/>
                              <a14:foregroundMark x1="26200" y1="19400" x2="30180" y2="18911"/>
                              <a14:foregroundMark x1="29600" y1="19200" x2="29600" y2="19200"/>
                              <a14:foregroundMark x1="48502" y1="34101" x2="55400" y2="33400"/>
                              <a14:foregroundMark x1="55200" y1="33600" x2="49701" y2="32244"/>
                              <a14:foregroundMark x1="31179" y1="27575" x2="30400" y2="27400"/>
                              <a14:foregroundMark x1="38765" y1="29278" x2="31422" y2="27630"/>
                              <a14:foregroundMark x1="30400" y1="27400" x2="19400" y2="17200"/>
                              <a14:foregroundMark x1="41000" y1="20200" x2="43400" y2="17600"/>
                              <a14:foregroundMark x1="30400" y1="66200" x2="24200" y2="71800"/>
                              <a14:foregroundMark x1="19600" y1="26400" x2="26200" y2="17400"/>
                              <a14:foregroundMark x1="32800" y1="26000" x2="32800" y2="19800"/>
                              <a14:foregroundMark x1="32800" y1="19200" x2="32800" y2="19200"/>
                              <a14:foregroundMark x1="33600" y1="17200" x2="33600" y2="17200"/>
                              <a14:foregroundMark x1="35748" y1="16868" x2="40400" y2="17400"/>
                              <a14:foregroundMark x1="29400" y1="20200" x2="35800" y2="18600"/>
                              <a14:foregroundMark x1="29200" y1="18600" x2="37600" y2="18800"/>
                              <a14:foregroundMark x1="29800" y1="17600" x2="36200" y2="17000"/>
                              <a14:foregroundMark x1="40800" y1="17000" x2="43600" y2="17000"/>
                              <a14:foregroundMark x1="31800" y1="26600" x2="31800" y2="19400"/>
                              <a14:foregroundMark x1="32600" y1="25400" x2="33188" y2="29162"/>
                              <a14:foregroundMark x1="48600" y1="25600" x2="59200" y2="22200"/>
                              <a14:foregroundMark x1="49000" y1="23800" x2="50800" y2="20600"/>
                              <a14:foregroundMark x1="47400" y1="28000" x2="60400" y2="32000"/>
                              <a14:foregroundMark x1="60200" y1="29800" x2="64200" y2="25400"/>
                              <a14:foregroundMark x1="62600" y1="25000" x2="60400" y2="25200"/>
                              <a14:foregroundMark x1="38984" y1="16574" x2="45000" y2="17000"/>
                              <a14:foregroundMark x1="74800" y1="17000" x2="77800" y2="17000"/>
                              <a14:foregroundMark x1="33800" y1="23200" x2="27400" y2="27400"/>
                              <a14:foregroundMark x1="35600" y1="33400" x2="43000" y2="30400"/>
                              <a14:foregroundMark x1="39000" y1="31800" x2="47600" y2="37400"/>
                              <a14:foregroundMark x1="49800" y1="30000" x2="26400" y2="31600"/>
                              <a14:foregroundMark x1="45400" y1="33400" x2="20000" y2="34600"/>
                              <a14:foregroundMark x1="20800" y1="16400" x2="20800" y2="16400"/>
                              <a14:foregroundMark x1="22800" y1="15800" x2="22800" y2="15800"/>
                              <a14:foregroundMark x1="25000" y1="15800" x2="25000" y2="15800"/>
                              <a14:foregroundMark x1="26000" y1="15800" x2="26000" y2="15800"/>
                              <a14:foregroundMark x1="27000" y1="15800" x2="27000" y2="15800"/>
                              <a14:foregroundMark x1="28400" y1="15800" x2="28400" y2="15800"/>
                              <a14:foregroundMark x1="28600" y1="15800" x2="28600" y2="15800"/>
                              <a14:foregroundMark x1="30600" y1="15800" x2="30600" y2="15800"/>
                              <a14:foregroundMark x1="33200" y1="15600" x2="33200" y2="15600"/>
                              <a14:foregroundMark x1="35400" y1="15800" x2="35400" y2="15800"/>
                              <a14:foregroundMark x1="36600" y1="16400" x2="36600" y2="16400"/>
                              <a14:foregroundMark x1="38200" y1="16400" x2="38200" y2="16400"/>
                              <a14:backgroundMark x1="26200" y1="12200" x2="26200" y2="12200"/>
                              <a14:backgroundMark x1="23000" y1="13000" x2="26600" y2="13600"/>
                              <a14:backgroundMark x1="26000" y1="13400" x2="32000" y2="13800"/>
                              <a14:backgroundMark x1="32000" y1="13800" x2="36600" y2="13800"/>
                              <a14:backgroundMark x1="34800" y1="14200" x2="41400" y2="13600"/>
                              <a14:backgroundMark x1="41000" y1="13600" x2="45400" y2="138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08097" y="5039148"/>
                  <a:ext cx="1414065" cy="141406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2" name="Picture 8" descr="Hand Graving Smartphone free vector icons designed by Freepik | Mobile icon,  Free icons, Phone icon">
                  <a:extLst>
                    <a:ext uri="{FF2B5EF4-FFF2-40B4-BE49-F238E27FC236}">
                      <a16:creationId xmlns:a16="http://schemas.microsoft.com/office/drawing/2014/main" id="{A0A34FB9-4F95-44E3-8C79-3CE92F495B4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4" cstate="print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453004">
                  <a:off x="11282650" y="5650246"/>
                  <a:ext cx="740388" cy="74038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" name="Picture 8" descr="Homem do usuário 3 Ícone - Download Grátis, PNG e Vetores">
                  <a:extLst>
                    <a:ext uri="{FF2B5EF4-FFF2-40B4-BE49-F238E27FC236}">
                      <a16:creationId xmlns:a16="http://schemas.microsoft.com/office/drawing/2014/main" id="{26E96502-0035-412D-AB55-C288CA8E72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5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59108" y="4060122"/>
                  <a:ext cx="2244419" cy="224441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20">
                  <a:extLst>
                    <a:ext uri="{FF2B5EF4-FFF2-40B4-BE49-F238E27FC236}">
                      <a16:creationId xmlns:a16="http://schemas.microsoft.com/office/drawing/2014/main" id="{DA0EEA87-7B88-4DE7-BEDD-46044B0662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89092" y="5826894"/>
                  <a:ext cx="397629" cy="3976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24">
                  <a:extLst>
                    <a:ext uri="{FF2B5EF4-FFF2-40B4-BE49-F238E27FC236}">
                      <a16:creationId xmlns:a16="http://schemas.microsoft.com/office/drawing/2014/main" id="{D13A096A-5BB7-4B67-B417-EE41F9327A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86721" y="5937571"/>
                  <a:ext cx="429590" cy="235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6" name="CaixaDeTexto 65">
                  <a:extLst>
                    <a:ext uri="{FF2B5EF4-FFF2-40B4-BE49-F238E27FC236}">
                      <a16:creationId xmlns:a16="http://schemas.microsoft.com/office/drawing/2014/main" id="{7309B6E4-52AC-4976-A331-807232D91E3F}"/>
                    </a:ext>
                  </a:extLst>
                </p:cNvPr>
                <p:cNvSpPr txBox="1"/>
                <p:nvPr/>
              </p:nvSpPr>
              <p:spPr>
                <a:xfrm>
                  <a:off x="6854069" y="4161692"/>
                  <a:ext cx="1984785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4GB RAM</a:t>
                  </a:r>
                </a:p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Mínimo 10 GB disponíveis</a:t>
                  </a:r>
                </a:p>
                <a:p>
                  <a:pPr algn="ctr"/>
                  <a:endParaRPr lang="pt-BR" sz="1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Android versão 7+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 ou iOS versão 10+</a:t>
                  </a:r>
                </a:p>
              </p:txBody>
            </p:sp>
          </p:grpSp>
          <p:sp>
            <p:nvSpPr>
              <p:cNvPr id="67" name="CaixaDeTexto 151">
                <a:extLst>
                  <a:ext uri="{FF2B5EF4-FFF2-40B4-BE49-F238E27FC236}">
                    <a16:creationId xmlns:a16="http://schemas.microsoft.com/office/drawing/2014/main" id="{AE222D04-8FF1-4DA8-B7FD-9B48BEEBBF80}"/>
                  </a:ext>
                </a:extLst>
              </p:cNvPr>
              <p:cNvSpPr txBox="1"/>
              <p:nvPr/>
            </p:nvSpPr>
            <p:spPr>
              <a:xfrm>
                <a:off x="7715657" y="6433623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USUÁRIO</a:t>
                </a:r>
              </a:p>
              <a:p>
                <a:endParaRPr lang="pt-BR" dirty="0"/>
              </a:p>
            </p:txBody>
          </p:sp>
        </p:grpSp>
        <p:pic>
          <p:nvPicPr>
            <p:cNvPr id="94" name="Picture 14" descr="Wifi icon - Free download on Iconfinder">
              <a:extLst>
                <a:ext uri="{FF2B5EF4-FFF2-40B4-BE49-F238E27FC236}">
                  <a16:creationId xmlns:a16="http://schemas.microsoft.com/office/drawing/2014/main" id="{AFE04085-DBF7-47F4-9571-A218F135AC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8869891" y="4114090"/>
              <a:ext cx="647401" cy="647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6" name="Agrupar 95">
            <a:extLst>
              <a:ext uri="{FF2B5EF4-FFF2-40B4-BE49-F238E27FC236}">
                <a16:creationId xmlns:a16="http://schemas.microsoft.com/office/drawing/2014/main" id="{B9043579-7D97-4394-91F7-26B2A08C1DB6}"/>
              </a:ext>
            </a:extLst>
          </p:cNvPr>
          <p:cNvGrpSpPr/>
          <p:nvPr/>
        </p:nvGrpSpPr>
        <p:grpSpPr>
          <a:xfrm>
            <a:off x="184574" y="1318578"/>
            <a:ext cx="3769766" cy="2762763"/>
            <a:chOff x="807336" y="1318578"/>
            <a:chExt cx="3769766" cy="2762763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4D11232E-1673-43FC-99E0-862CD3099290}"/>
                </a:ext>
              </a:extLst>
            </p:cNvPr>
            <p:cNvGrpSpPr/>
            <p:nvPr/>
          </p:nvGrpSpPr>
          <p:grpSpPr>
            <a:xfrm>
              <a:off x="807336" y="1318578"/>
              <a:ext cx="3769766" cy="2762763"/>
              <a:chOff x="5287958" y="1533476"/>
              <a:chExt cx="3769766" cy="2762763"/>
            </a:xfrm>
          </p:grpSpPr>
          <p:grpSp>
            <p:nvGrpSpPr>
              <p:cNvPr id="30" name="Agrupar 29">
                <a:extLst>
                  <a:ext uri="{FF2B5EF4-FFF2-40B4-BE49-F238E27FC236}">
                    <a16:creationId xmlns:a16="http://schemas.microsoft.com/office/drawing/2014/main" id="{CE7BB047-4C3A-4DB7-AE9B-DF8E4553604D}"/>
                  </a:ext>
                </a:extLst>
              </p:cNvPr>
              <p:cNvGrpSpPr/>
              <p:nvPr/>
            </p:nvGrpSpPr>
            <p:grpSpPr>
              <a:xfrm>
                <a:off x="5287958" y="1533476"/>
                <a:ext cx="3769766" cy="2053413"/>
                <a:chOff x="5097143" y="1446165"/>
                <a:chExt cx="3769766" cy="2053413"/>
              </a:xfrm>
            </p:grpSpPr>
            <p:sp>
              <p:nvSpPr>
                <p:cNvPr id="26" name="Retângulo 25">
                  <a:extLst>
                    <a:ext uri="{FF2B5EF4-FFF2-40B4-BE49-F238E27FC236}">
                      <a16:creationId xmlns:a16="http://schemas.microsoft.com/office/drawing/2014/main" id="{126869E6-B733-42B4-A56F-A1375CAF683A}"/>
                    </a:ext>
                  </a:extLst>
                </p:cNvPr>
                <p:cNvSpPr/>
                <p:nvPr/>
              </p:nvSpPr>
              <p:spPr>
                <a:xfrm>
                  <a:off x="5097143" y="1446165"/>
                  <a:ext cx="3769766" cy="2053413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27" name="Picture 4" descr="Roteador wi-fi - ícones de computador grátis">
                  <a:extLst>
                    <a:ext uri="{FF2B5EF4-FFF2-40B4-BE49-F238E27FC236}">
                      <a16:creationId xmlns:a16="http://schemas.microsoft.com/office/drawing/2014/main" id="{37B20CB2-77D1-4662-8816-40EEC32AE6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9" cstate="print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73857" y="2311324"/>
                  <a:ext cx="1188254" cy="118825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CaixaDeTexto 28">
                  <a:extLst>
                    <a:ext uri="{FF2B5EF4-FFF2-40B4-BE49-F238E27FC236}">
                      <a16:creationId xmlns:a16="http://schemas.microsoft.com/office/drawing/2014/main" id="{1B63AEAE-2BB9-44CA-8B28-266177EE6E36}"/>
                    </a:ext>
                  </a:extLst>
                </p:cNvPr>
                <p:cNvSpPr txBox="1"/>
                <p:nvPr/>
              </p:nvSpPr>
              <p:spPr>
                <a:xfrm>
                  <a:off x="5097143" y="1618827"/>
                  <a:ext cx="3269674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ROTEADOR TP-LINK TL-WR840N Padrão: N; 802.11b/g/n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Antenas: 2 Antenas externa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Portas: 1 WAN, 4 LAN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Alcance: 92 metros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Link Net: 30MB</a:t>
                  </a:r>
                  <a:endParaRPr lang="pt-BR" sz="140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1" name="CaixaDeTexto 151">
                <a:extLst>
                  <a:ext uri="{FF2B5EF4-FFF2-40B4-BE49-F238E27FC236}">
                    <a16:creationId xmlns:a16="http://schemas.microsoft.com/office/drawing/2014/main" id="{34476CE3-F330-4254-A298-26E09FA556B8}"/>
                  </a:ext>
                </a:extLst>
              </p:cNvPr>
              <p:cNvSpPr txBox="1"/>
              <p:nvPr/>
            </p:nvSpPr>
            <p:spPr>
              <a:xfrm>
                <a:off x="5529390" y="3649908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ROTEADOR</a:t>
                </a:r>
              </a:p>
              <a:p>
                <a:endParaRPr lang="pt-BR" dirty="0"/>
              </a:p>
            </p:txBody>
          </p:sp>
        </p:grpSp>
        <p:pic>
          <p:nvPicPr>
            <p:cNvPr id="95" name="Picture 14" descr="Wifi icon - Free download on Iconfinder">
              <a:extLst>
                <a:ext uri="{FF2B5EF4-FFF2-40B4-BE49-F238E27FC236}">
                  <a16:creationId xmlns:a16="http://schemas.microsoft.com/office/drawing/2014/main" id="{F70632CF-4743-4DFA-BF8E-A24B424AB2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989985" y="2683771"/>
              <a:ext cx="552908" cy="552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5" name="Retângulo 64">
            <a:extLst>
              <a:ext uri="{FF2B5EF4-FFF2-40B4-BE49-F238E27FC236}">
                <a16:creationId xmlns:a16="http://schemas.microsoft.com/office/drawing/2014/main" id="{FF5520B2-B55B-4160-BD2C-6816372B6F26}"/>
              </a:ext>
            </a:extLst>
          </p:cNvPr>
          <p:cNvSpPr/>
          <p:nvPr/>
        </p:nvSpPr>
        <p:spPr>
          <a:xfrm>
            <a:off x="4220459" y="1790463"/>
            <a:ext cx="1509671" cy="1293584"/>
          </a:xfrm>
          <a:prstGeom prst="rect">
            <a:avLst/>
          </a:prstGeom>
          <a:noFill/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78" name="Conector reto 77">
            <a:extLst>
              <a:ext uri="{FF2B5EF4-FFF2-40B4-BE49-F238E27FC236}">
                <a16:creationId xmlns:a16="http://schemas.microsoft.com/office/drawing/2014/main" id="{57E40E03-0DB0-4A5B-BAD9-E864EC80DA3D}"/>
              </a:ext>
            </a:extLst>
          </p:cNvPr>
          <p:cNvCxnSpPr>
            <a:cxnSpLocks/>
          </p:cNvCxnSpPr>
          <p:nvPr/>
        </p:nvCxnSpPr>
        <p:spPr>
          <a:xfrm>
            <a:off x="9752022" y="2333349"/>
            <a:ext cx="395307" cy="0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tângulo 78">
            <a:extLst>
              <a:ext uri="{FF2B5EF4-FFF2-40B4-BE49-F238E27FC236}">
                <a16:creationId xmlns:a16="http://schemas.microsoft.com/office/drawing/2014/main" id="{39DD919F-1C62-4E50-B7F6-8A531C775F00}"/>
              </a:ext>
            </a:extLst>
          </p:cNvPr>
          <p:cNvSpPr/>
          <p:nvPr/>
        </p:nvSpPr>
        <p:spPr>
          <a:xfrm>
            <a:off x="10050571" y="1474462"/>
            <a:ext cx="1632681" cy="1085772"/>
          </a:xfrm>
          <a:prstGeom prst="rect">
            <a:avLst/>
          </a:prstGeom>
          <a:noFill/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26" name="Picture 2" descr="Free Node Js Icon of Flat style - Available in SVG, PNG, EPS, AI &amp; Icon  fonts">
            <a:extLst>
              <a:ext uri="{FF2B5EF4-FFF2-40B4-BE49-F238E27FC236}">
                <a16:creationId xmlns:a16="http://schemas.microsoft.com/office/drawing/2014/main" id="{C26FA307-6951-4B9F-BEBD-55CBA4EB0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138" y="1873344"/>
            <a:ext cx="593377" cy="593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odeJS Ícone - Download Grátis, PNG e Vetores">
            <a:extLst>
              <a:ext uri="{FF2B5EF4-FFF2-40B4-BE49-F238E27FC236}">
                <a16:creationId xmlns:a16="http://schemas.microsoft.com/office/drawing/2014/main" id="{C8A7CDBD-8431-403F-AAD0-94ADA7F11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3794" y="2953817"/>
            <a:ext cx="884084" cy="884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0" name="Conector reto 79">
            <a:extLst>
              <a:ext uri="{FF2B5EF4-FFF2-40B4-BE49-F238E27FC236}">
                <a16:creationId xmlns:a16="http://schemas.microsoft.com/office/drawing/2014/main" id="{15A1F8E2-4302-4A4E-88BC-4B363EA7ED15}"/>
              </a:ext>
            </a:extLst>
          </p:cNvPr>
          <p:cNvCxnSpPr>
            <a:cxnSpLocks/>
          </p:cNvCxnSpPr>
          <p:nvPr/>
        </p:nvCxnSpPr>
        <p:spPr>
          <a:xfrm flipV="1">
            <a:off x="3938424" y="2333349"/>
            <a:ext cx="279267" cy="2968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" name="Picture 2" descr="Free Node Js Icon of Flat style - Available in SVG, PNG, EPS, AI &amp; Icon  fonts">
            <a:extLst>
              <a:ext uri="{FF2B5EF4-FFF2-40B4-BE49-F238E27FC236}">
                <a16:creationId xmlns:a16="http://schemas.microsoft.com/office/drawing/2014/main" id="{E904A060-7F03-4E79-878E-E70204073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39" y="1557505"/>
            <a:ext cx="593377" cy="593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4" descr="NodeJS Ícone - Download Grátis, PNG e Vetores">
            <a:extLst>
              <a:ext uri="{FF2B5EF4-FFF2-40B4-BE49-F238E27FC236}">
                <a16:creationId xmlns:a16="http://schemas.microsoft.com/office/drawing/2014/main" id="{B4C62907-BC6A-4686-BBD3-02EEF85931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93" b="25390"/>
          <a:stretch/>
        </p:blipFill>
        <p:spPr bwMode="auto">
          <a:xfrm>
            <a:off x="10393002" y="1023252"/>
            <a:ext cx="884084" cy="470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CaixaDeTexto 83">
            <a:extLst>
              <a:ext uri="{FF2B5EF4-FFF2-40B4-BE49-F238E27FC236}">
                <a16:creationId xmlns:a16="http://schemas.microsoft.com/office/drawing/2014/main" id="{86440AA5-9A30-4004-93B1-8E3B9EAE5D5F}"/>
              </a:ext>
            </a:extLst>
          </p:cNvPr>
          <p:cNvSpPr txBox="1"/>
          <p:nvPr/>
        </p:nvSpPr>
        <p:spPr>
          <a:xfrm>
            <a:off x="9999312" y="2158944"/>
            <a:ext cx="17556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Projeto-Site</a:t>
            </a:r>
            <a:r>
              <a:rPr lang="pt-BR" sz="1400" i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(API)</a:t>
            </a:r>
          </a:p>
        </p:txBody>
      </p:sp>
      <p:sp>
        <p:nvSpPr>
          <p:cNvPr id="86" name="CaixaDeTexto 85">
            <a:extLst>
              <a:ext uri="{FF2B5EF4-FFF2-40B4-BE49-F238E27FC236}">
                <a16:creationId xmlns:a16="http://schemas.microsoft.com/office/drawing/2014/main" id="{45156584-81F1-45AD-9A4A-E49187E55545}"/>
              </a:ext>
            </a:extLst>
          </p:cNvPr>
          <p:cNvSpPr txBox="1"/>
          <p:nvPr/>
        </p:nvSpPr>
        <p:spPr>
          <a:xfrm>
            <a:off x="4089243" y="2475133"/>
            <a:ext cx="17556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 (API)</a:t>
            </a:r>
          </a:p>
          <a:p>
            <a:pPr algn="ctr"/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Envia-dados</a:t>
            </a:r>
          </a:p>
        </p:txBody>
      </p:sp>
      <p:cxnSp>
        <p:nvCxnSpPr>
          <p:cNvPr id="87" name="Conector reto 86">
            <a:extLst>
              <a:ext uri="{FF2B5EF4-FFF2-40B4-BE49-F238E27FC236}">
                <a16:creationId xmlns:a16="http://schemas.microsoft.com/office/drawing/2014/main" id="{25DC7A5D-20D8-46E9-9EA5-ABBC02A3FB1C}"/>
              </a:ext>
            </a:extLst>
          </p:cNvPr>
          <p:cNvCxnSpPr>
            <a:cxnSpLocks/>
          </p:cNvCxnSpPr>
          <p:nvPr/>
        </p:nvCxnSpPr>
        <p:spPr>
          <a:xfrm flipV="1">
            <a:off x="10891539" y="2540144"/>
            <a:ext cx="0" cy="394044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>
            <a:extLst>
              <a:ext uri="{FF2B5EF4-FFF2-40B4-BE49-F238E27FC236}">
                <a16:creationId xmlns:a16="http://schemas.microsoft.com/office/drawing/2014/main" id="{51816EF0-2985-4DB6-8578-8ACFB598CB87}"/>
              </a:ext>
            </a:extLst>
          </p:cNvPr>
          <p:cNvCxnSpPr>
            <a:cxnSpLocks/>
          </p:cNvCxnSpPr>
          <p:nvPr/>
        </p:nvCxnSpPr>
        <p:spPr>
          <a:xfrm flipV="1">
            <a:off x="10891539" y="3666214"/>
            <a:ext cx="0" cy="294223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CaixaDeTexto 151">
            <a:extLst>
              <a:ext uri="{FF2B5EF4-FFF2-40B4-BE49-F238E27FC236}">
                <a16:creationId xmlns:a16="http://schemas.microsoft.com/office/drawing/2014/main" id="{6327612E-E965-4000-9015-4FDF91384140}"/>
              </a:ext>
            </a:extLst>
          </p:cNvPr>
          <p:cNvSpPr txBox="1"/>
          <p:nvPr/>
        </p:nvSpPr>
        <p:spPr>
          <a:xfrm>
            <a:off x="2411031" y="5817722"/>
            <a:ext cx="3973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400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</a:t>
            </a:r>
            <a:endParaRPr lang="pt-BR" dirty="0"/>
          </a:p>
        </p:txBody>
      </p: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C0A34FFF-79C7-4065-98D6-53706753055B}"/>
              </a:ext>
            </a:extLst>
          </p:cNvPr>
          <p:cNvSpPr txBox="1"/>
          <p:nvPr/>
        </p:nvSpPr>
        <p:spPr>
          <a:xfrm>
            <a:off x="2101274" y="6055638"/>
            <a:ext cx="4644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DHT11 (temperatura e umidade) e LM35 (temperatura)</a:t>
            </a:r>
            <a:endParaRPr lang="pt-BR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04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486703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BE8E3787-E6B0-4D31-AFC9-2917BB78E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300618"/>
              </p:ext>
            </p:extLst>
          </p:nvPr>
        </p:nvGraphicFramePr>
        <p:xfrm>
          <a:off x="1759975" y="1255215"/>
          <a:ext cx="8219768" cy="51214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38718">
                  <a:extLst>
                    <a:ext uri="{9D8B030D-6E8A-4147-A177-3AD203B41FA5}">
                      <a16:colId xmlns:a16="http://schemas.microsoft.com/office/drawing/2014/main" val="1262478015"/>
                    </a:ext>
                  </a:extLst>
                </a:gridCol>
                <a:gridCol w="2330713">
                  <a:extLst>
                    <a:ext uri="{9D8B030D-6E8A-4147-A177-3AD203B41FA5}">
                      <a16:colId xmlns:a16="http://schemas.microsoft.com/office/drawing/2014/main" val="3165711815"/>
                    </a:ext>
                  </a:extLst>
                </a:gridCol>
                <a:gridCol w="1850337">
                  <a:extLst>
                    <a:ext uri="{9D8B030D-6E8A-4147-A177-3AD203B41FA5}">
                      <a16:colId xmlns:a16="http://schemas.microsoft.com/office/drawing/2014/main" val="3842029089"/>
                    </a:ext>
                  </a:extLst>
                </a:gridCol>
              </a:tblGrid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 Descrição 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Classificação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Ordem de Execução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024668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Desenho de Solução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2407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Site institucional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11468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Banco de Dados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49966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API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505388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Simulador Financeiro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6356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Projeto GitHub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58581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Quem somos nós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28146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Produtos e serviços oferecidos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33617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Alerta de parâmetros por lote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86476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Atualizar o DER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34471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Atualizar o MER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46994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em BD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550080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do Site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390449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Vincular o site com todo o projeto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27143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Redes Sociais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3947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Mapeamento com Drone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9140"/>
                  </a:ext>
                </a:extLst>
              </a:tr>
            </a:tbl>
          </a:graphicData>
        </a:graphic>
      </p:graphicFrame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66316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</TotalTime>
  <Words>781</Words>
  <Application>Microsoft Office PowerPoint</Application>
  <PresentationFormat>Widescreen</PresentationFormat>
  <Paragraphs>314</Paragraphs>
  <Slides>23</Slides>
  <Notes>22</Notes>
  <HiddenSlides>2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THAIS CAMPOS DE OLIVEIRA</dc:creator>
  <cp:lastModifiedBy>RAFAEL DA SILVA COELHO</cp:lastModifiedBy>
  <cp:revision>113</cp:revision>
  <dcterms:created xsi:type="dcterms:W3CDTF">2021-04-19T23:05:58Z</dcterms:created>
  <dcterms:modified xsi:type="dcterms:W3CDTF">2021-06-16T21:42:22Z</dcterms:modified>
</cp:coreProperties>
</file>

<file path=docProps/thumbnail.jpeg>
</file>